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97" d="100"/>
          <a:sy n="97" d="100"/>
        </p:scale>
        <p:origin x="-11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3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US" altLang="de-DE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en-US" altLang="de-DE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75CB49-9C48-44A1-992F-2E3FDDAD5A1C}" type="datetimeFigureOut">
              <a:rPr lang="de-AT"/>
              <a:pPr>
                <a:defRPr/>
              </a:pPr>
              <a:t>24.11.2014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9FA432CD-7959-4522-AFCB-5854A0043819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0" y="3721893"/>
            <a:ext cx="6623050" cy="2592387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de-AT" altLang="de-DE" dirty="0" smtClean="0">
                <a:ea typeface="Calibri" pitchFamily="34" charset="0"/>
              </a:rPr>
              <a:t>Als Abschluss der Ausbildung werden von</a:t>
            </a:r>
            <a:br>
              <a:rPr lang="de-AT" altLang="de-DE" dirty="0" smtClean="0">
                <a:ea typeface="Calibri" pitchFamily="34" charset="0"/>
              </a:rPr>
            </a:br>
            <a:r>
              <a:rPr lang="de-AT" altLang="de-DE" dirty="0" smtClean="0">
                <a:ea typeface="Calibri" pitchFamily="34" charset="0"/>
              </a:rPr>
              <a:t>den Maturaklassen 5AHEL &amp; 5BHEL </a:t>
            </a:r>
            <a:br>
              <a:rPr lang="de-AT" altLang="de-DE" dirty="0" smtClean="0">
                <a:ea typeface="Calibri" pitchFamily="34" charset="0"/>
              </a:rPr>
            </a:br>
            <a:r>
              <a:rPr lang="de-AT" altLang="de-DE" dirty="0" smtClean="0">
                <a:ea typeface="Calibri" pitchFamily="34" charset="0"/>
              </a:rPr>
              <a:t>Diplomarbeiten erstellt.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de-AT" altLang="de-DE" dirty="0" smtClean="0">
                <a:ea typeface="Calibri" pitchFamily="34" charset="0"/>
              </a:rPr>
              <a:t>Diese Projekte werden in Teamarbeit</a:t>
            </a:r>
            <a:br>
              <a:rPr lang="de-AT" altLang="de-DE" dirty="0" smtClean="0">
                <a:ea typeface="Calibri" pitchFamily="34" charset="0"/>
              </a:rPr>
            </a:br>
            <a:r>
              <a:rPr lang="de-AT" altLang="de-DE" dirty="0" smtClean="0">
                <a:ea typeface="Calibri" pitchFamily="34" charset="0"/>
              </a:rPr>
              <a:t> von Schülerinnen und Schülern erstellt.</a:t>
            </a:r>
          </a:p>
        </p:txBody>
      </p:sp>
      <p:pic>
        <p:nvPicPr>
          <p:cNvPr id="1026" name="Picture 2" descr="C:\Users\ClaudiusDaniel\Downloads\20141118_15211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" t="4653" b="3150"/>
          <a:stretch/>
        </p:blipFill>
        <p:spPr bwMode="auto">
          <a:xfrm>
            <a:off x="6588224" y="4149724"/>
            <a:ext cx="2497925" cy="185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de-DE" dirty="0"/>
              <a:t>Diplomarbeiten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1" y="3430826"/>
            <a:ext cx="8567936" cy="34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10274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4100" name="Untertitel 4"/>
          <p:cNvSpPr>
            <a:spLocks noGrp="1"/>
          </p:cNvSpPr>
          <p:nvPr>
            <p:ph type="subTitle" idx="1"/>
          </p:nvPr>
        </p:nvSpPr>
        <p:spPr>
          <a:xfrm>
            <a:off x="3347865" y="3644900"/>
            <a:ext cx="5472286" cy="2879725"/>
          </a:xfrm>
        </p:spPr>
        <p:txBody>
          <a:bodyPr/>
          <a:lstStyle/>
          <a:p>
            <a:pPr algn="r" eaLnBrk="1" hangingPunct="1"/>
            <a:r>
              <a:rPr lang="de-AT" altLang="de-DE" b="1" dirty="0" smtClean="0">
                <a:ea typeface="Calibri" panose="020F0502020204030204" pitchFamily="34" charset="0"/>
              </a:rPr>
              <a:t>EC² - Electronic Class </a:t>
            </a:r>
            <a:r>
              <a:rPr lang="de-AT" altLang="de-DE" b="1" dirty="0" err="1" smtClean="0">
                <a:ea typeface="Calibri" panose="020F0502020204030204" pitchFamily="34" charset="0"/>
              </a:rPr>
              <a:t>Control</a:t>
            </a:r>
            <a:endParaRPr lang="de-AT" altLang="de-DE" b="1" dirty="0" smtClean="0">
              <a:ea typeface="Calibri" panose="020F0502020204030204" pitchFamily="34" charset="0"/>
            </a:endParaRPr>
          </a:p>
          <a:p>
            <a:pPr algn="l" eaLnBrk="1" hangingPunct="1"/>
            <a:endParaRPr lang="de-AT" altLang="de-DE" dirty="0" smtClean="0">
              <a:ea typeface="Calibri" panose="020F0502020204030204" pitchFamily="34" charset="0"/>
            </a:endParaRPr>
          </a:p>
          <a:p>
            <a:pPr algn="l" eaLnBrk="1" hangingPunct="1"/>
            <a:r>
              <a:rPr lang="de-AT" altLang="de-DE" dirty="0" smtClean="0">
                <a:ea typeface="Calibri" panose="020F0502020204030204" pitchFamily="34" charset="0"/>
              </a:rPr>
              <a:t>Automatische Anwesenheitserfassung mittels NFC-Reader</a:t>
            </a:r>
          </a:p>
        </p:txBody>
      </p:sp>
      <p:pic>
        <p:nvPicPr>
          <p:cNvPr id="1026" name="Picture 2" descr="D:\nfc_f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7" y="4005064"/>
            <a:ext cx="3312368" cy="220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4100" name="Untertitel 4"/>
          <p:cNvSpPr>
            <a:spLocks noGrp="1"/>
          </p:cNvSpPr>
          <p:nvPr>
            <p:ph type="subTitle" idx="1"/>
          </p:nvPr>
        </p:nvSpPr>
        <p:spPr>
          <a:xfrm>
            <a:off x="5292080" y="3621024"/>
            <a:ext cx="5472286" cy="2879725"/>
          </a:xfrm>
        </p:spPr>
        <p:txBody>
          <a:bodyPr/>
          <a:lstStyle/>
          <a:p>
            <a:pPr algn="l" eaLnBrk="1" hangingPunct="1"/>
            <a:r>
              <a:rPr lang="de-AT" altLang="de-DE" b="1" dirty="0" smtClean="0">
                <a:ea typeface="Calibri" panose="020F0502020204030204" pitchFamily="34" charset="0"/>
              </a:rPr>
              <a:t>Regelung mit Niveau</a:t>
            </a:r>
          </a:p>
          <a:p>
            <a:pPr algn="l" eaLnBrk="1" hangingPunct="1"/>
            <a:r>
              <a:rPr lang="de-AT" altLang="de-DE" sz="2400" dirty="0" smtClean="0">
                <a:ea typeface="Calibri" panose="020F0502020204030204" pitchFamily="34" charset="0"/>
              </a:rPr>
              <a:t>Elektronische </a:t>
            </a:r>
            <a:r>
              <a:rPr lang="de-AT" altLang="de-DE" sz="2400" dirty="0" err="1" smtClean="0">
                <a:ea typeface="Calibri" panose="020F0502020204030204" pitchFamily="34" charset="0"/>
              </a:rPr>
              <a:t>Füllstandsregel</a:t>
            </a:r>
            <a:r>
              <a:rPr lang="de-AT" altLang="de-DE" sz="2400" dirty="0" smtClean="0">
                <a:ea typeface="Calibri" panose="020F0502020204030204" pitchFamily="34" charset="0"/>
              </a:rPr>
              <a:t>-</a:t>
            </a:r>
          </a:p>
          <a:p>
            <a:pPr algn="l" eaLnBrk="1" hangingPunct="1"/>
            <a:r>
              <a:rPr lang="de-AT" altLang="de-DE" sz="2400" dirty="0" err="1" smtClean="0">
                <a:ea typeface="Calibri" panose="020F0502020204030204" pitchFamily="34" charset="0"/>
              </a:rPr>
              <a:t>ung</a:t>
            </a:r>
            <a:r>
              <a:rPr lang="de-AT" altLang="de-DE" sz="2400" dirty="0" smtClean="0">
                <a:ea typeface="Calibri" panose="020F0502020204030204" pitchFamily="34" charset="0"/>
              </a:rPr>
              <a:t> bei </a:t>
            </a:r>
            <a:r>
              <a:rPr lang="de-AT" altLang="de-DE" sz="2400" dirty="0" err="1" smtClean="0">
                <a:ea typeface="Calibri" panose="020F0502020204030204" pitchFamily="34" charset="0"/>
              </a:rPr>
              <a:t>Störein</a:t>
            </a:r>
            <a:r>
              <a:rPr lang="de-AT" altLang="de-DE" sz="2400" dirty="0" smtClean="0">
                <a:ea typeface="Calibri" panose="020F0502020204030204" pitchFamily="34" charset="0"/>
              </a:rPr>
              <a:t>(ab)</a:t>
            </a:r>
            <a:r>
              <a:rPr lang="de-AT" altLang="de-DE" sz="2400" dirty="0" err="1" smtClean="0">
                <a:ea typeface="Calibri" panose="020F0502020204030204" pitchFamily="34" charset="0"/>
              </a:rPr>
              <a:t>flüssen</a:t>
            </a:r>
            <a:endParaRPr lang="de-AT" altLang="de-DE" sz="2400" dirty="0" smtClean="0">
              <a:ea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57" y="3468390"/>
            <a:ext cx="1837526" cy="332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ClaudiusDaniel\Desktop\pictures\hohesnivea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" y="3468390"/>
            <a:ext cx="3134008" cy="3314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52916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73016"/>
            <a:ext cx="3897052" cy="2880320"/>
          </a:xfrm>
          <a:prstGeom prst="rect">
            <a:avLst/>
          </a:prstGeom>
        </p:spPr>
      </p:pic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4211960" y="3645024"/>
            <a:ext cx="4932039" cy="2998788"/>
          </a:xfrm>
        </p:spPr>
        <p:txBody>
          <a:bodyPr/>
          <a:lstStyle/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en-US" altLang="de-DE" sz="3200" b="1" dirty="0" smtClean="0">
                <a:latin typeface="Calibri" panose="020F0502020204030204" pitchFamily="34" charset="0"/>
              </a:rPr>
              <a:t>Exam Service Infrastructure</a:t>
            </a:r>
            <a:r>
              <a:rPr lang="de-AT" altLang="de-DE" sz="3200" b="1" dirty="0" smtClean="0">
                <a:latin typeface="Calibri" panose="020F0502020204030204" pitchFamily="34" charset="0"/>
              </a:rPr>
              <a:t>:</a:t>
            </a:r>
            <a:endParaRPr lang="de-AT" altLang="de-DE" sz="2800" dirty="0"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800" dirty="0" smtClean="0">
                <a:latin typeface="Calibri" panose="020F0502020204030204" pitchFamily="34" charset="0"/>
              </a:rPr>
              <a:t>Moderne Webplattform zum Verwalten von Tests und Schularbeiten in Computersälen, verbunden mit </a:t>
            </a:r>
            <a:r>
              <a:rPr lang="de-AT" altLang="de-DE" sz="2800" smtClean="0">
                <a:latin typeface="Calibri" panose="020F0502020204030204" pitchFamily="34" charset="0"/>
              </a:rPr>
              <a:t>allen Schulsystemen.</a:t>
            </a:r>
            <a:endParaRPr lang="de-AT" altLang="de-DE" sz="2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33237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4100" name="Untertitel 4"/>
          <p:cNvSpPr>
            <a:spLocks noGrp="1"/>
          </p:cNvSpPr>
          <p:nvPr>
            <p:ph type="subTitle" idx="1"/>
          </p:nvPr>
        </p:nvSpPr>
        <p:spPr>
          <a:xfrm>
            <a:off x="4067175" y="3644900"/>
            <a:ext cx="4752975" cy="2879725"/>
          </a:xfrm>
        </p:spPr>
        <p:txBody>
          <a:bodyPr/>
          <a:lstStyle/>
          <a:p>
            <a:pPr algn="r" eaLnBrk="1" hangingPunct="1"/>
            <a:r>
              <a:rPr lang="de-AT" altLang="de-DE" b="1" dirty="0" err="1" smtClean="0">
                <a:ea typeface="Calibri" panose="020F0502020204030204" pitchFamily="34" charset="0"/>
              </a:rPr>
              <a:t>Midori</a:t>
            </a:r>
            <a:r>
              <a:rPr lang="de-AT" altLang="de-DE" b="1" dirty="0" smtClean="0">
                <a:ea typeface="Calibri" panose="020F0502020204030204" pitchFamily="34" charset="0"/>
              </a:rPr>
              <a:t> Riesenpiano:</a:t>
            </a:r>
          </a:p>
          <a:p>
            <a:pPr algn="l" eaLnBrk="1" hangingPunct="1"/>
            <a:endParaRPr lang="de-AT" altLang="de-DE" dirty="0" smtClean="0">
              <a:ea typeface="Calibri" panose="020F0502020204030204" pitchFamily="34" charset="0"/>
            </a:endParaRPr>
          </a:p>
          <a:p>
            <a:pPr algn="l" eaLnBrk="1" hangingPunct="1"/>
            <a:r>
              <a:rPr lang="de-AT" altLang="de-DE" dirty="0" smtClean="0">
                <a:ea typeface="Calibri" panose="020F0502020204030204" pitchFamily="34" charset="0"/>
              </a:rPr>
              <a:t>Mit Füßen bedienbares Piano</a:t>
            </a:r>
          </a:p>
        </p:txBody>
      </p:sp>
      <p:pic>
        <p:nvPicPr>
          <p:cNvPr id="1026" name="Picture 2" descr="http://3.bp.blogspot.com/_-NpQZYzOhsA/TVHPIDoaQeI/AAAAAAAAACw/EHCFOPrrlBE/s1600/17+keys+pian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9" y="3567783"/>
            <a:ext cx="3254544" cy="31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543469" y="6255657"/>
            <a:ext cx="2612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smtClean="0"/>
              <a:t>Symbolfoto</a:t>
            </a:r>
            <a:r>
              <a:rPr lang="de-AT" sz="1100" dirty="0"/>
              <a:t/>
            </a:r>
            <a:br>
              <a:rPr lang="de-AT" sz="1100" dirty="0"/>
            </a:br>
            <a:r>
              <a:rPr lang="de-AT" sz="1100" dirty="0"/>
              <a:t>Quelle: http://bigpiano.blogspot.co.at/</a:t>
            </a:r>
          </a:p>
        </p:txBody>
      </p:sp>
    </p:spTree>
    <p:extLst>
      <p:ext uri="{BB962C8B-B14F-4D97-AF65-F5344CB8AC3E}">
        <p14:creationId xmlns:p14="http://schemas.microsoft.com/office/powerpoint/2010/main" val="1388081456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728039" y="3501007"/>
            <a:ext cx="3960460" cy="2862363"/>
          </a:xfrm>
        </p:spPr>
        <p:txBody>
          <a:bodyPr/>
          <a:lstStyle/>
          <a:p>
            <a:r>
              <a:rPr lang="de-AT" b="1" dirty="0" smtClean="0"/>
              <a:t>Center Ball Balance:</a:t>
            </a:r>
          </a:p>
          <a:p>
            <a:endParaRPr lang="de-AT" b="1" dirty="0"/>
          </a:p>
          <a:p>
            <a:pPr algn="l"/>
            <a:r>
              <a:rPr lang="de-AT" dirty="0" smtClean="0"/>
              <a:t>Automatisierung</a:t>
            </a:r>
          </a:p>
          <a:p>
            <a:pPr algn="l"/>
            <a:r>
              <a:rPr lang="de-AT" dirty="0" smtClean="0"/>
              <a:t>Balancieren eines </a:t>
            </a:r>
            <a:r>
              <a:rPr lang="de-AT" dirty="0" err="1" smtClean="0"/>
              <a:t>PingPong</a:t>
            </a:r>
            <a:r>
              <a:rPr lang="de-AT" dirty="0" smtClean="0"/>
              <a:t> Balls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Diplomarbeiten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5" y="3501008"/>
            <a:ext cx="4251163" cy="28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2244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3419872" y="3644900"/>
            <a:ext cx="5544741" cy="2998788"/>
          </a:xfrm>
        </p:spPr>
        <p:txBody>
          <a:bodyPr/>
          <a:lstStyle/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b="1" dirty="0" smtClean="0">
                <a:latin typeface="Calibri" panose="020F0502020204030204" pitchFamily="34" charset="0"/>
              </a:rPr>
              <a:t>Gleichstrommotortestsystem</a:t>
            </a: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800" dirty="0">
                <a:latin typeface="Calibri" panose="020F0502020204030204" pitchFamily="34" charset="0"/>
              </a:rPr>
              <a:t>	</a:t>
            </a:r>
            <a:r>
              <a:rPr lang="de-AT" altLang="de-DE" sz="2800" dirty="0" smtClean="0">
                <a:latin typeface="Calibri" panose="020F0502020204030204" pitchFamily="34" charset="0"/>
              </a:rPr>
              <a:t>Vollautomatische Drehzahl-</a:t>
            </a:r>
            <a:br>
              <a:rPr lang="de-AT" altLang="de-DE" sz="2800" dirty="0" smtClean="0">
                <a:latin typeface="Calibri" panose="020F0502020204030204" pitchFamily="34" charset="0"/>
              </a:rPr>
            </a:br>
            <a:r>
              <a:rPr lang="de-AT" altLang="de-DE" sz="2800" dirty="0" smtClean="0">
                <a:latin typeface="Calibri" panose="020F0502020204030204" pitchFamily="34" charset="0"/>
              </a:rPr>
              <a:t>	</a:t>
            </a:r>
            <a:r>
              <a:rPr lang="de-AT" altLang="de-DE" sz="2800" dirty="0" err="1" smtClean="0">
                <a:latin typeface="Calibri" panose="020F0502020204030204" pitchFamily="34" charset="0"/>
              </a:rPr>
              <a:t>regelung</a:t>
            </a:r>
            <a:r>
              <a:rPr lang="de-AT" altLang="de-DE" sz="2800" dirty="0" smtClean="0">
                <a:latin typeface="Calibri" panose="020F0502020204030204" pitchFamily="34" charset="0"/>
              </a:rPr>
              <a:t> mit Lastansteuerung</a:t>
            </a:r>
          </a:p>
        </p:txBody>
      </p:sp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429000"/>
            <a:ext cx="3275856" cy="344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909525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3419872" y="3644900"/>
            <a:ext cx="5544741" cy="2998788"/>
          </a:xfrm>
        </p:spPr>
        <p:txBody>
          <a:bodyPr/>
          <a:lstStyle/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b="1" dirty="0">
                <a:latin typeface="Calibri" panose="020F0502020204030204" pitchFamily="34" charset="0"/>
              </a:rPr>
              <a:t> </a:t>
            </a:r>
            <a:r>
              <a:rPr lang="de-AT" altLang="de-DE" sz="3200" b="1" dirty="0" smtClean="0">
                <a:latin typeface="Calibri" panose="020F0502020204030204" pitchFamily="34" charset="0"/>
              </a:rPr>
              <a:t>   </a:t>
            </a:r>
            <a:r>
              <a:rPr lang="de-AT" altLang="de-DE" sz="3200" b="1" dirty="0" err="1" smtClean="0">
                <a:latin typeface="Calibri" panose="020F0502020204030204" pitchFamily="34" charset="0"/>
              </a:rPr>
              <a:t>Quadcopter</a:t>
            </a:r>
            <a:endParaRPr lang="de-AT" altLang="de-DE" sz="32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AT" sz="2800" dirty="0">
                <a:latin typeface="Calibri" panose="020F0502020204030204" pitchFamily="34" charset="0"/>
              </a:rPr>
              <a:t>	</a:t>
            </a:r>
            <a:r>
              <a:rPr lang="de-AT" sz="2800" dirty="0" smtClean="0">
                <a:latin typeface="Calibri" panose="020F0502020204030204" pitchFamily="34" charset="0"/>
              </a:rPr>
              <a:t>Realisierung </a:t>
            </a:r>
            <a:r>
              <a:rPr lang="de-AT" sz="2800" dirty="0">
                <a:latin typeface="Calibri" panose="020F0502020204030204" pitchFamily="34" charset="0"/>
              </a:rPr>
              <a:t>einer stabilen </a:t>
            </a:r>
            <a:r>
              <a:rPr lang="de-AT" sz="2800" dirty="0" smtClean="0">
                <a:latin typeface="Calibri" panose="020F0502020204030204" pitchFamily="34" charset="0"/>
              </a:rPr>
              <a:t>	Flugregelung </a:t>
            </a:r>
            <a:r>
              <a:rPr lang="de-AT" sz="2800" dirty="0">
                <a:latin typeface="Calibri" panose="020F0502020204030204" pitchFamily="34" charset="0"/>
              </a:rPr>
              <a:t>für ein </a:t>
            </a:r>
            <a:r>
              <a:rPr lang="de-AT" sz="2800" dirty="0" smtClean="0">
                <a:latin typeface="Calibri" panose="020F0502020204030204" pitchFamily="34" charset="0"/>
              </a:rPr>
              <a:t>	Flugsystem mit </a:t>
            </a:r>
            <a:r>
              <a:rPr lang="de-AT" sz="2800" dirty="0">
                <a:latin typeface="Calibri" panose="020F0502020204030204" pitchFamily="34" charset="0"/>
              </a:rPr>
              <a:t>4 Propellern.</a:t>
            </a:r>
          </a:p>
          <a:p>
            <a:pPr marL="0" indent="0">
              <a:buNone/>
            </a:pPr>
            <a:r>
              <a:rPr lang="de-AT" sz="2800" dirty="0"/>
              <a:t/>
            </a:r>
            <a:br>
              <a:rPr lang="de-AT" sz="2800" dirty="0"/>
            </a:br>
            <a:endParaRPr lang="de-AT" sz="2800" dirty="0"/>
          </a:p>
        </p:txBody>
      </p:sp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2" name="AutoShape 2" descr="https://webmail.htl.moedling.at/owa/service.svc/s/GetFileAttachment?id=AAMkADljNDAwMjdiLWYwMmMtNDRlMi04N2JjLTA5OWZkODQwNWJkOQBGAAAAAACAyE7f82YSQayRiooMwdxzBwANXet%2Bz%2BbVSZZliG6kUghsAAAAAAMlAACo337FiMwSQr4R5zlQVYGEAAAlLUPJAAABEgAQAFMe2cX9uJhOixGDggAaCEw%3D&amp;isImagePreview=True&amp;X-OWA-CANARY=tacraF2D8kK860n9Hrf3QGxgZEaq0tEIBKTPAYUSS3A9eaAqlNAmMiwdciLPlr0Dg2aubfYN93o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3" name="AutoShape 4" descr="https://webmail.htl.moedling.at/owa/service.svc/s/GetFileAttachment?id=AAMkADljNDAwMjdiLWYwMmMtNDRlMi04N2JjLTA5OWZkODQwNWJkOQBGAAAAAACAyE7f82YSQayRiooMwdxzBwANXet%2Bz%2BbVSZZliG6kUghsAAAAAAMlAACo337FiMwSQr4R5zlQVYGEAAAlLUPJAAABEgAQAFMe2cX9uJhOixGDggAaCEw%3D&amp;isImagePreview=True&amp;X-OWA-CANARY=tacraF2D8kK860n9Hrf3QGxgZEaq0tEIBKTPAYUSS3A9eaAqlNAmMiwdciLPlr0Dg2aubfYN93o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4818" r="18046"/>
          <a:stretch/>
        </p:blipFill>
        <p:spPr bwMode="auto">
          <a:xfrm>
            <a:off x="0" y="3481568"/>
            <a:ext cx="3563888" cy="32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18654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909300" y="3789040"/>
            <a:ext cx="2535319" cy="2736304"/>
          </a:xfrm>
        </p:spPr>
        <p:txBody>
          <a:bodyPr>
            <a:normAutofit/>
          </a:bodyPr>
          <a:lstStyle/>
          <a:p>
            <a:r>
              <a:rPr lang="en-US" dirty="0" err="1" smtClean="0"/>
              <a:t>Ladewandler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kontaktlos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err="1" smtClean="0"/>
              <a:t>übertragung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einfach</a:t>
            </a:r>
            <a:r>
              <a:rPr lang="en-US" sz="3100" dirty="0" smtClean="0"/>
              <a:t> </a:t>
            </a:r>
            <a:r>
              <a:rPr lang="en-US" sz="3100" dirty="0" smtClean="0"/>
              <a:t>genial</a:t>
            </a:r>
            <a:r>
              <a:rPr lang="en-US" sz="3100" dirty="0" smtClean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de-DE" dirty="0"/>
              <a:t>Diplomarbeiten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19" y="3645024"/>
            <a:ext cx="3696804" cy="29249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7368"/>
            <a:ext cx="2909301" cy="29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72554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74</Words>
  <Application>Microsoft Office PowerPoint</Application>
  <PresentationFormat>Bildschirmpräsentation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Dactylos</vt:lpstr>
      <vt:lpstr>Diplomarbeiten</vt:lpstr>
      <vt:lpstr>Diplomarbeiten</vt:lpstr>
      <vt:lpstr>Diplomarbeiten</vt:lpstr>
      <vt:lpstr>Diplomarbeiten</vt:lpstr>
      <vt:lpstr>Diplomarbeiten</vt:lpstr>
      <vt:lpstr>Diplomarbeiten</vt:lpstr>
      <vt:lpstr>Diplomarbeiten</vt:lpstr>
      <vt:lpstr>Diplomarbeiten</vt:lpstr>
      <vt:lpstr>Diplomarbeiten</vt:lpstr>
      <vt:lpstr>Diplomarbeiten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62</cp:revision>
  <cp:lastPrinted>2012-10-16T12:32:09Z</cp:lastPrinted>
  <dcterms:created xsi:type="dcterms:W3CDTF">2012-10-08T06:52:41Z</dcterms:created>
  <dcterms:modified xsi:type="dcterms:W3CDTF">2014-11-24T14:32:04Z</dcterms:modified>
</cp:coreProperties>
</file>