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 varScale="1">
        <p:scale>
          <a:sx n="58" d="100"/>
          <a:sy n="58" d="100"/>
        </p:scale>
        <p:origin x="261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94B05BD-2DC0-4169-9F14-853ED1F1BCA7}" type="datetimeFigureOut">
              <a:rPr lang="de-AT"/>
              <a:pPr>
                <a:defRPr/>
              </a:pPr>
              <a:t>15.06.2015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8491836-1ACC-4FC7-9F6F-3D07350699D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3600" b="1" dirty="0" smtClean="0"/>
              <a:t>American Breakfast</a:t>
            </a:r>
            <a:endParaRPr lang="de-AT" sz="3600" b="1" dirty="0"/>
          </a:p>
          <a:p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97152"/>
            <a:ext cx="2743983" cy="154349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09120"/>
            <a:ext cx="2082831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797152"/>
            <a:ext cx="2338324" cy="1558883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Culture Day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48</cp:revision>
  <cp:lastPrinted>2012-10-16T12:32:09Z</cp:lastPrinted>
  <dcterms:created xsi:type="dcterms:W3CDTF">2012-10-08T06:52:41Z</dcterms:created>
  <dcterms:modified xsi:type="dcterms:W3CDTF">2015-06-15T09:15:17Z</dcterms:modified>
</cp:coreProperties>
</file>