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9" autoAdjust="0"/>
  </p:normalViewPr>
  <p:slideViewPr>
    <p:cSldViewPr>
      <p:cViewPr varScale="1">
        <p:scale>
          <a:sx n="91" d="100"/>
          <a:sy n="91" d="100"/>
        </p:scale>
        <p:origin x="-14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21.06.15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g"/><Relationship Id="rId20" Type="http://schemas.openxmlformats.org/officeDocument/2006/relationships/image" Target="../media/image21.jpg"/><Relationship Id="rId21" Type="http://schemas.openxmlformats.org/officeDocument/2006/relationships/image" Target="../media/image22.jpg"/><Relationship Id="rId22" Type="http://schemas.openxmlformats.org/officeDocument/2006/relationships/image" Target="../media/image23.jpg"/><Relationship Id="rId23" Type="http://schemas.openxmlformats.org/officeDocument/2006/relationships/image" Target="../media/image24.jpg"/><Relationship Id="rId24" Type="http://schemas.openxmlformats.org/officeDocument/2006/relationships/image" Target="../media/image25.jpg"/><Relationship Id="rId25" Type="http://schemas.openxmlformats.org/officeDocument/2006/relationships/image" Target="../media/image26.jpg"/><Relationship Id="rId26" Type="http://schemas.openxmlformats.org/officeDocument/2006/relationships/image" Target="../media/image27.jpg"/><Relationship Id="rId27" Type="http://schemas.openxmlformats.org/officeDocument/2006/relationships/image" Target="../media/image28.jpg"/><Relationship Id="rId28" Type="http://schemas.openxmlformats.org/officeDocument/2006/relationships/image" Target="../media/image29.jpg"/><Relationship Id="rId29" Type="http://schemas.openxmlformats.org/officeDocument/2006/relationships/image" Target="../media/image30.jpg"/><Relationship Id="rId10" Type="http://schemas.openxmlformats.org/officeDocument/2006/relationships/image" Target="../media/image11.jpg"/><Relationship Id="rId11" Type="http://schemas.openxmlformats.org/officeDocument/2006/relationships/image" Target="../media/image12.jpg"/><Relationship Id="rId12" Type="http://schemas.openxmlformats.org/officeDocument/2006/relationships/image" Target="../media/image13.jpg"/><Relationship Id="rId13" Type="http://schemas.openxmlformats.org/officeDocument/2006/relationships/image" Target="../media/image14.jpg"/><Relationship Id="rId14" Type="http://schemas.openxmlformats.org/officeDocument/2006/relationships/image" Target="../media/image15.jpg"/><Relationship Id="rId15" Type="http://schemas.openxmlformats.org/officeDocument/2006/relationships/image" Target="../media/image16.jpg"/><Relationship Id="rId16" Type="http://schemas.openxmlformats.org/officeDocument/2006/relationships/image" Target="../media/image17.jpg"/><Relationship Id="rId17" Type="http://schemas.openxmlformats.org/officeDocument/2006/relationships/image" Target="../media/image18.jpg"/><Relationship Id="rId18" Type="http://schemas.openxmlformats.org/officeDocument/2006/relationships/image" Target="../media/image19.jpg"/><Relationship Id="rId19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4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472" y="4253089"/>
            <a:ext cx="7344816" cy="252028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endParaRPr lang="de-AT" sz="800" b="1" dirty="0" smtClean="0"/>
          </a:p>
          <a:p>
            <a:pPr>
              <a:spcBef>
                <a:spcPts val="200"/>
              </a:spcBef>
            </a:pPr>
            <a:r>
              <a:rPr lang="de-AT" sz="4400" dirty="0" smtClean="0"/>
              <a:t>C U @ Culture Day</a:t>
            </a:r>
          </a:p>
          <a:p>
            <a:pPr>
              <a:spcBef>
                <a:spcPts val="200"/>
              </a:spcBef>
            </a:pPr>
            <a:r>
              <a:rPr lang="de-AT" sz="4400" dirty="0" smtClean="0"/>
              <a:t>26. 6. 2015</a:t>
            </a:r>
            <a:endParaRPr lang="de-AT" sz="4400" dirty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Culture Day 2015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50239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72" y="3520561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4362314"/>
            <a:ext cx="1080000" cy="7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04" y="2981503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37" y="3501008"/>
            <a:ext cx="1080000" cy="67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47" y="603678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84" y="5226787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6021288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564" y="6021288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04" y="5858096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56" y="3501008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76" y="3501008"/>
            <a:ext cx="1044000" cy="694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6047082"/>
            <a:ext cx="1080000" cy="69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830978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468" y="3591252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32" y="6021288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1147"/>
            <a:ext cx="1080000" cy="618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28" y="350239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1559418"/>
            <a:ext cx="1080000" cy="618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247750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04" y="1544509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84" y="150238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2337095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" y="805879"/>
            <a:ext cx="1080000" cy="67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5496787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4692864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868790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060714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815523"/>
          </a:xfrm>
        </p:spPr>
        <p:txBody>
          <a:bodyPr/>
          <a:lstStyle/>
          <a:p>
            <a:r>
              <a:rPr lang="de-DE" dirty="0" smtClean="0"/>
              <a:t>Klasseneinteilung: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27573"/>
              </p:ext>
            </p:extLst>
          </p:nvPr>
        </p:nvGraphicFramePr>
        <p:xfrm>
          <a:off x="0" y="1817449"/>
          <a:ext cx="9144000" cy="5040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70"/>
                <a:gridCol w="1872208"/>
                <a:gridCol w="2376264"/>
                <a:gridCol w="2383158"/>
                <a:gridCol w="1828800"/>
              </a:tblGrid>
              <a:tr h="30243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8:50-9:40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9:50-10:40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10:40-11:30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11:40-12:30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</a:tr>
              <a:tr h="54895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 11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 0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Quiz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/ Tanzen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 9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/ Quiz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</a:tr>
              <a:tr h="3547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 3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Quiz 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 13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</a:tr>
              <a:tr h="3547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/ Quiz 13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 19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</a:tr>
              <a:tr h="3547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 30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 0 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Quiz 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/ </a:t>
                      </a:r>
                      <a:r>
                        <a:rPr lang="it-IT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Tanzen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</a:tr>
              <a:tr h="56760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 28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 0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Quiz 0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Tanzen 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 2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 9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Quiz 19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</a:tr>
              <a:tr h="3547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/ Quiz 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 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</a:tr>
              <a:tr h="3547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 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/ Quiz 9 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it-IT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Tanzen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 11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</a:tr>
              <a:tr h="3547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 6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Quiz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 13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</a:tr>
              <a:tr h="3547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 5 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Quiz 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3 / </a:t>
                      </a:r>
                      <a:r>
                        <a:rPr lang="it-IT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Tanzen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   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</a:tr>
              <a:tr h="3547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 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/ Quiz 12 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it-IT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Tanzen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 14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</a:tr>
              <a:tr h="3547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 14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 3 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Quiz 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</a:tr>
              <a:tr h="428793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4AKELI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 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 4 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Quiz   5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69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2015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60190" y="3717032"/>
            <a:ext cx="7344816" cy="2664296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de-AT" sz="4400" dirty="0" smtClean="0"/>
              <a:t>English Breakfast</a:t>
            </a:r>
            <a:endParaRPr lang="de-AT" sz="4400" dirty="0"/>
          </a:p>
          <a:p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41168"/>
            <a:ext cx="2642497" cy="144016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365104"/>
            <a:ext cx="3019465" cy="2016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797152"/>
            <a:ext cx="2351913" cy="155888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50094" y="3692205"/>
            <a:ext cx="125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ea typeface="GungsuhChe" panose="02030609000101010101" pitchFamily="49" charset="-127"/>
              </a:rPr>
              <a:t>Raum 019</a:t>
            </a:r>
            <a:endParaRPr lang="de-AT" dirty="0">
              <a:latin typeface="Calibri" panose="020F0502020204030204" pitchFamily="34" charset="0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2015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60190" y="3717032"/>
            <a:ext cx="7344816" cy="2664296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de-AT" sz="4400" dirty="0" smtClean="0"/>
              <a:t>American Breakfast</a:t>
            </a:r>
            <a:endParaRPr lang="de-AT" sz="4400" dirty="0"/>
          </a:p>
          <a:p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97152"/>
            <a:ext cx="2743983" cy="154349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509120"/>
            <a:ext cx="2082831" cy="187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797152"/>
            <a:ext cx="2338324" cy="155888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50094" y="3692205"/>
            <a:ext cx="125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ea typeface="GungsuhChe" panose="02030609000101010101" pitchFamily="49" charset="-127"/>
              </a:rPr>
              <a:t>Raum 018</a:t>
            </a:r>
            <a:endParaRPr lang="de-AT" dirty="0">
              <a:latin typeface="Calibri" panose="020F0502020204030204" pitchFamily="34" charset="0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88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2015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25116" y="3776798"/>
            <a:ext cx="4248472" cy="648072"/>
          </a:xfrm>
        </p:spPr>
        <p:txBody>
          <a:bodyPr>
            <a:noAutofit/>
          </a:bodyPr>
          <a:lstStyle/>
          <a:p>
            <a:r>
              <a:rPr lang="de-AT" sz="4400" dirty="0" smtClean="0"/>
              <a:t>Fotowettbewerb</a:t>
            </a:r>
            <a:endParaRPr lang="de-AT" sz="4400" dirty="0"/>
          </a:p>
        </p:txBody>
      </p:sp>
      <p:pic>
        <p:nvPicPr>
          <p:cNvPr id="6" name="Bild 5" descr="fotowettbewerb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1" r="1"/>
          <a:stretch/>
        </p:blipFill>
        <p:spPr>
          <a:xfrm>
            <a:off x="611560" y="4509120"/>
            <a:ext cx="3466287" cy="2148264"/>
          </a:xfrm>
          <a:prstGeom prst="rect">
            <a:avLst/>
          </a:prstGeom>
        </p:spPr>
      </p:pic>
      <p:pic>
        <p:nvPicPr>
          <p:cNvPr id="7" name="Bild 6" descr="quiz_f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73016"/>
            <a:ext cx="2213238" cy="2437487"/>
          </a:xfrm>
          <a:prstGeom prst="rect">
            <a:avLst/>
          </a:prstGeom>
        </p:spPr>
      </p:pic>
      <p:sp>
        <p:nvSpPr>
          <p:cNvPr id="9" name="Untertitel 1"/>
          <p:cNvSpPr txBox="1">
            <a:spLocks/>
          </p:cNvSpPr>
          <p:nvPr/>
        </p:nvSpPr>
        <p:spPr bwMode="auto">
          <a:xfrm>
            <a:off x="3923928" y="4653136"/>
            <a:ext cx="23042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Tx/>
              <a:buSzPct val="85000"/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4400" dirty="0" smtClean="0"/>
              <a:t>und </a:t>
            </a:r>
          </a:p>
        </p:txBody>
      </p:sp>
      <p:sp>
        <p:nvSpPr>
          <p:cNvPr id="10" name="Untertitel 1"/>
          <p:cNvSpPr txBox="1">
            <a:spLocks/>
          </p:cNvSpPr>
          <p:nvPr/>
        </p:nvSpPr>
        <p:spPr bwMode="auto">
          <a:xfrm>
            <a:off x="5292080" y="6021288"/>
            <a:ext cx="295232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Tx/>
              <a:buSzPct val="85000"/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4400" smtClean="0"/>
              <a:t>Quizrallye</a:t>
            </a:r>
            <a:endParaRPr lang="de-AT" sz="44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107504" y="3507882"/>
            <a:ext cx="125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ea typeface="GungsuhChe" panose="02030609000101010101" pitchFamily="49" charset="-127"/>
              </a:rPr>
              <a:t>Raum 013</a:t>
            </a:r>
            <a:endParaRPr lang="de-AT" dirty="0">
              <a:latin typeface="Calibri" panose="020F0502020204030204" pitchFamily="34" charset="0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32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2015</a:t>
            </a:r>
            <a:endParaRPr lang="de-AT" dirty="0" smtClean="0">
              <a:ea typeface="Calibri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06282"/>
            <a:ext cx="3672408" cy="244827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68" y="4406282"/>
            <a:ext cx="4007120" cy="2425142"/>
          </a:xfrm>
          <a:prstGeom prst="rect">
            <a:avLst/>
          </a:prstGeom>
        </p:spPr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928992" cy="1008112"/>
          </a:xfrm>
        </p:spPr>
        <p:txBody>
          <a:bodyPr>
            <a:normAutofit/>
          </a:bodyPr>
          <a:lstStyle/>
          <a:p>
            <a:pPr algn="l">
              <a:spcBef>
                <a:spcPts val="200"/>
              </a:spcBef>
            </a:pPr>
            <a:r>
              <a:rPr lang="de-AT" sz="4400" dirty="0" smtClean="0"/>
              <a:t>Tanz – Workshop: Serbische Folklore</a:t>
            </a:r>
          </a:p>
          <a:p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107504" y="3488227"/>
            <a:ext cx="125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ea typeface="GungsuhChe" panose="02030609000101010101" pitchFamily="49" charset="-127"/>
              </a:rPr>
              <a:t>Raum 017</a:t>
            </a:r>
            <a:endParaRPr lang="de-AT" dirty="0">
              <a:latin typeface="Calibri" panose="020F0502020204030204" pitchFamily="34" charset="0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841495"/>
      </p:ext>
    </p:extLst>
  </p:cSld>
  <p:clrMapOvr>
    <a:masterClrMapping/>
  </p:clrMapOvr>
  <p:transition xmlns:p14="http://schemas.microsoft.com/office/powerpoint/2010/main" spd="slow" advClick="0" advTm="5000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178</Words>
  <Application>Microsoft Macintosh PowerPoint</Application>
  <PresentationFormat>Bildschirmpräsentation (4:3)</PresentationFormat>
  <Paragraphs>84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Dactylos</vt:lpstr>
      <vt:lpstr>Culture Day 2015</vt:lpstr>
      <vt:lpstr>Klasseneinteilung:</vt:lpstr>
      <vt:lpstr>Culture Day 2015</vt:lpstr>
      <vt:lpstr>Culture Day 2015</vt:lpstr>
      <vt:lpstr>Culture Day 2015</vt:lpstr>
      <vt:lpstr>Culture Day 2015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Silvia Niedrist</cp:lastModifiedBy>
  <cp:revision>34</cp:revision>
  <cp:lastPrinted>2012-10-16T12:32:09Z</cp:lastPrinted>
  <dcterms:created xsi:type="dcterms:W3CDTF">2012-10-08T06:52:41Z</dcterms:created>
  <dcterms:modified xsi:type="dcterms:W3CDTF">2015-06-21T11:07:10Z</dcterms:modified>
</cp:coreProperties>
</file>