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28.11.2014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28.11.2014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1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28.11.2014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28.11.2014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7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28.11.2014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70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28.11.2014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3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28.11.2014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28.11.2014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28.11.2014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5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28.11.2014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23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28.11.2014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D880-A78F-4A14-B6A1-09C9EC49C00E}" type="datetimeFigureOut">
              <a:rPr lang="de-AT" smtClean="0"/>
              <a:t>28.11.2014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1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55" y="1865745"/>
            <a:ext cx="5754255" cy="1099272"/>
          </a:xfrm>
        </p:spPr>
        <p:txBody>
          <a:bodyPr>
            <a:normAutofit fontScale="90000"/>
          </a:bodyPr>
          <a:lstStyle/>
          <a:p>
            <a:r>
              <a:rPr lang="de-AT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Raumeinteilung:</a:t>
            </a:r>
            <a:endParaRPr lang="de-AT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5" y="80726"/>
            <a:ext cx="7006617" cy="1785019"/>
          </a:xfrm>
          <a:prstGeom prst="rect">
            <a:avLst/>
          </a:prstGeom>
        </p:spPr>
      </p:pic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497907"/>
              </p:ext>
            </p:extLst>
          </p:nvPr>
        </p:nvGraphicFramePr>
        <p:xfrm>
          <a:off x="858986" y="5371163"/>
          <a:ext cx="42618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"/>
                <a:gridCol w="923636"/>
                <a:gridCol w="2355274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1AKELI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Weiss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M.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3AKELI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Rainer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199149"/>
              </p:ext>
            </p:extLst>
          </p:nvPr>
        </p:nvGraphicFramePr>
        <p:xfrm>
          <a:off x="7310582" y="2563308"/>
          <a:ext cx="458123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818"/>
                <a:gridCol w="855785"/>
                <a:gridCol w="2501634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Krall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Matzner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V.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Beszedics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30-213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Zacherl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30-316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Kneringer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30-312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Paulsen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30-217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Schrampf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30-219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Pfeiffer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5AHEL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Kuttelwascher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30-211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Rasinger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714168"/>
              </p:ext>
            </p:extLst>
          </p:nvPr>
        </p:nvGraphicFramePr>
        <p:xfrm>
          <a:off x="909785" y="3094399"/>
          <a:ext cx="42618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"/>
                <a:gridCol w="923636"/>
                <a:gridCol w="2355274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Frank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Schartlmüller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30-018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Wallisch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30-017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Fröhling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4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485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Breitbild</PresentationFormat>
  <Paragraphs>58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Larissa</vt:lpstr>
      <vt:lpstr>Raumeinteilung:</vt:lpstr>
      <vt:lpstr>PowerPoint-Präsentation</vt:lpstr>
    </vt:vector>
  </TitlesOfParts>
  <Company>HTBLuVA Mödling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Raumeinteilung:</dc:title>
  <dc:creator>CZAKER Christian</dc:creator>
  <cp:lastModifiedBy>CZAKER Christian</cp:lastModifiedBy>
  <cp:revision>14</cp:revision>
  <dcterms:created xsi:type="dcterms:W3CDTF">2013-08-28T12:00:36Z</dcterms:created>
  <dcterms:modified xsi:type="dcterms:W3CDTF">2014-11-28T13:23:39Z</dcterms:modified>
</cp:coreProperties>
</file>