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8" d="100"/>
          <a:sy n="78" d="100"/>
        </p:scale>
        <p:origin x="-84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09.12.2014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7907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149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855785"/>
                <a:gridCol w="250163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30-211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Rasinger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4168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Fröhling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:\Daten\InfoScreen\Elektronik Advent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-1" y="-329184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 smtClean="0">
                <a:solidFill>
                  <a:srgbClr val="FF0000"/>
                </a:solidFill>
              </a:rPr>
              <a:t>Elektronik Adventkranz</a:t>
            </a:r>
          </a:p>
          <a:p>
            <a:pPr algn="r"/>
            <a:r>
              <a:rPr lang="de-DE" sz="9600" dirty="0" smtClean="0">
                <a:solidFill>
                  <a:srgbClr val="FF0000"/>
                </a:solidFill>
              </a:rPr>
              <a:t>V3</a:t>
            </a:r>
            <a:endParaRPr lang="de-DE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Benutzerdefiniert</PresentationFormat>
  <Paragraphs>60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Raumeinteilung:</vt:lpstr>
      <vt:lpstr>PowerPoint-Präsentation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17</cp:revision>
  <dcterms:created xsi:type="dcterms:W3CDTF">2013-08-28T12:00:36Z</dcterms:created>
  <dcterms:modified xsi:type="dcterms:W3CDTF">2014-12-09T13:43:01Z</dcterms:modified>
</cp:coreProperties>
</file>