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8" d="100"/>
          <a:sy n="78" d="100"/>
        </p:scale>
        <p:origin x="-87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18.12.2014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hristian\Desktop\20141216_1510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" y="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>
                <a:solidFill>
                  <a:srgbClr val="FF0000"/>
                </a:solidFill>
                <a:latin typeface="Segoe Print" pitchFamily="2" charset="0"/>
              </a:rPr>
              <a:t>Elektronik Adventkranz</a:t>
            </a:r>
          </a:p>
          <a:p>
            <a:pPr algn="r"/>
            <a:r>
              <a:rPr lang="de-DE" sz="7200" b="1" dirty="0">
                <a:solidFill>
                  <a:srgbClr val="FF0000"/>
                </a:solidFill>
                <a:latin typeface="Segoe Print" pitchFamily="2" charset="0"/>
              </a:rPr>
              <a:t>V4</a:t>
            </a:r>
            <a:endParaRPr lang="de-DE" sz="7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5304652"/>
            <a:ext cx="12192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 smtClean="0">
                <a:solidFill>
                  <a:srgbClr val="FF0000"/>
                </a:solidFill>
                <a:latin typeface="Segoe Print" pitchFamily="2" charset="0"/>
              </a:rPr>
              <a:t>Herzlichen Dank an Shala Zahir (5AHEL)</a:t>
            </a:r>
            <a:endParaRPr lang="de-DE" sz="54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Benutzerdefiniert</PresentationFormat>
  <Paragraphs>61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Raumeinteilung: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Christian</cp:lastModifiedBy>
  <cp:revision>18</cp:revision>
  <dcterms:created xsi:type="dcterms:W3CDTF">2013-08-28T12:00:36Z</dcterms:created>
  <dcterms:modified xsi:type="dcterms:W3CDTF">2014-12-18T06:11:05Z</dcterms:modified>
</cp:coreProperties>
</file>