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07.01.2015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07.01.2015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07.01.2015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07.01.2015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97907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9149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855785"/>
                <a:gridCol w="250163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30-316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30-211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Rasinger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14168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Fröhling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40" y="3951625"/>
            <a:ext cx="6546886" cy="290637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" y="21717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/>
              <a:t>Wir wünschen unseren Schülerinnen und Schülern einen guten Start ins neue Jahr 2015.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643748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59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Raumeinteilung:</vt:lpstr>
      <vt:lpstr>PowerPoint-Präsentation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17</cp:revision>
  <dcterms:created xsi:type="dcterms:W3CDTF">2013-08-28T12:00:36Z</dcterms:created>
  <dcterms:modified xsi:type="dcterms:W3CDTF">2015-01-07T08:48:36Z</dcterms:modified>
</cp:coreProperties>
</file>