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349"/>
    <a:srgbClr val="99CB00"/>
    <a:srgbClr val="98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26.03.2015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26.03.2015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26.03.2015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26.03.2015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26.03.2015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26.03.2015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26.03.2015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26.03.2015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26.03.2015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26.03.2015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26.03.2015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26.03.2015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159" y="1104900"/>
            <a:ext cx="7396841" cy="5753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2038350"/>
            <a:ext cx="4795158" cy="4819650"/>
          </a:xfrm>
        </p:spPr>
        <p:txBody>
          <a:bodyPr>
            <a:normAutofit fontScale="90000"/>
          </a:bodyPr>
          <a:lstStyle/>
          <a:p>
            <a:r>
              <a:rPr lang="de-AT" sz="6700" dirty="0" smtClean="0">
                <a:solidFill>
                  <a:srgbClr val="304349"/>
                </a:solidFill>
                <a:latin typeface="AR BLANCA" pitchFamily="2" charset="0"/>
                <a:cs typeface="Arial" panose="020B0604020202020204" pitchFamily="34" charset="0"/>
              </a:rPr>
              <a:t>Wir wünschen unseren Schülerinnen und Schülern </a:t>
            </a:r>
            <a:r>
              <a:rPr lang="de-A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/>
            </a:r>
            <a:br>
              <a:rPr lang="de-A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</a:br>
            <a:r>
              <a:rPr lang="de-AT" sz="8900" b="1" dirty="0" smtClean="0">
                <a:solidFill>
                  <a:srgbClr val="99CB00"/>
                </a:solidFill>
                <a:latin typeface="AR BLANCA" pitchFamily="2" charset="0"/>
                <a:cs typeface="Arial" panose="020B0604020202020204" pitchFamily="34" charset="0"/>
              </a:rPr>
              <a:t>Frohe Ostern</a:t>
            </a:r>
            <a:endParaRPr lang="de-AT" sz="49600" b="1" dirty="0">
              <a:solidFill>
                <a:srgbClr val="99CB00"/>
              </a:solidFill>
              <a:latin typeface="AR BLANCA" pitchFamily="2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 BLANCA</vt:lpstr>
      <vt:lpstr>Arial</vt:lpstr>
      <vt:lpstr>Calibri</vt:lpstr>
      <vt:lpstr>Calibri Light</vt:lpstr>
      <vt:lpstr>Larissa</vt:lpstr>
      <vt:lpstr>Wir wünschen unseren Schülerinnen und Schülern  Frohe Ostern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20</cp:revision>
  <dcterms:created xsi:type="dcterms:W3CDTF">2013-08-28T12:00:36Z</dcterms:created>
  <dcterms:modified xsi:type="dcterms:W3CDTF">2015-03-26T16:46:01Z</dcterms:modified>
</cp:coreProperties>
</file>