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9144000" cy="6858000" type="screen4x3"/>
  <p:notesSz cx="6858000" cy="99456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00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39" autoAdjust="0"/>
  </p:normalViewPr>
  <p:slideViewPr>
    <p:cSldViewPr>
      <p:cViewPr>
        <p:scale>
          <a:sx n="75" d="100"/>
          <a:sy n="75" d="100"/>
        </p:scale>
        <p:origin x="-1062" y="-7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 eaLnBrk="1" latinLnBrk="0" hangingPunct="1">
              <a:buFont typeface="Arial" pitchFamily="34" charset="0"/>
              <a:buChar char="•"/>
            </a:pP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 hasCustomPrompt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dirty="0" smtClean="0"/>
              <a:t>Unterpunkte einfügen</a:t>
            </a:r>
            <a:endParaRPr kumimoji="0" lang="en-US" dirty="0"/>
          </a:p>
        </p:txBody>
      </p:sp>
      <p:sp>
        <p:nvSpPr>
          <p:cNvPr id="10" name="Rechteck 9"/>
          <p:cNvSpPr/>
          <p:nvPr/>
        </p:nvSpPr>
        <p:spPr>
          <a:xfrm>
            <a:off x="1" y="1940582"/>
            <a:ext cx="9144000" cy="968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1" y="3323088"/>
            <a:ext cx="9144000" cy="1105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hteck 6"/>
          <p:cNvSpPr/>
          <p:nvPr/>
        </p:nvSpPr>
        <p:spPr>
          <a:xfrm>
            <a:off x="1" y="2037413"/>
            <a:ext cx="9144000" cy="1296144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 hasCustomPrompt="1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kumimoji="0" lang="de-DE" dirty="0" smtClean="0"/>
              <a:t>Raumbezeichnung</a:t>
            </a:r>
            <a:endParaRPr kumimoji="0" lang="en-US" dirty="0"/>
          </a:p>
        </p:txBody>
      </p:sp>
      <p:pic>
        <p:nvPicPr>
          <p:cNvPr id="1026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136" y="104757"/>
            <a:ext cx="6732240" cy="171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00380B7-4BCD-4823-B6A2-EFB5CC887B87}" type="datetimeFigureOut">
              <a:rPr lang="de-AT" smtClean="0"/>
              <a:t>24.06.2013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9CA8799-9C58-4685-A1EB-4E6CC98D0EB6}" type="slidenum">
              <a:rPr lang="de-AT" smtClean="0"/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Bald sind Ferien …</a:t>
            </a:r>
            <a:endParaRPr lang="de-AT" dirty="0"/>
          </a:p>
        </p:txBody>
      </p:sp>
      <p:sp>
        <p:nvSpPr>
          <p:cNvPr id="27" name="Untertitel 2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AT" sz="6000" dirty="0" smtClean="0"/>
              <a:t>Herzlich willkommen in der letzten Schulwoche</a:t>
            </a:r>
            <a:endParaRPr lang="de-AT" sz="6000" dirty="0"/>
          </a:p>
        </p:txBody>
      </p:sp>
    </p:spTree>
    <p:extLst>
      <p:ext uri="{BB962C8B-B14F-4D97-AF65-F5344CB8AC3E}">
        <p14:creationId xmlns:p14="http://schemas.microsoft.com/office/powerpoint/2010/main" val="226216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10</Words>
  <Application>Microsoft Office PowerPoint</Application>
  <PresentationFormat>Bildschirmpräsentation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Dactylos</vt:lpstr>
      <vt:lpstr>Bald sind Ferien 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CZAKER Christian</cp:lastModifiedBy>
  <cp:revision>30</cp:revision>
  <cp:lastPrinted>2012-10-16T12:32:09Z</cp:lastPrinted>
  <dcterms:created xsi:type="dcterms:W3CDTF">2012-10-08T06:52:41Z</dcterms:created>
  <dcterms:modified xsi:type="dcterms:W3CDTF">2013-06-24T05:56:29Z</dcterms:modified>
</cp:coreProperties>
</file>