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4" r:id="rId4"/>
    <p:sldId id="263" r:id="rId5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43" autoAdjust="0"/>
  </p:normalViewPr>
  <p:slideViewPr>
    <p:cSldViewPr>
      <p:cViewPr>
        <p:scale>
          <a:sx n="106" d="100"/>
          <a:sy n="106" d="100"/>
        </p:scale>
        <p:origin x="-560" y="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19.11.15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344816" cy="252028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Herzlich willkommen </a:t>
            </a:r>
          </a:p>
          <a:p>
            <a:endParaRPr lang="de-AT" sz="2800" b="1" dirty="0"/>
          </a:p>
          <a:p>
            <a:r>
              <a:rPr lang="de-AT" sz="4400" dirty="0" smtClean="0"/>
              <a:t>an der Abteilung Elektronik und Technische Informatik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Tag der offenen Tür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5896" y="3645024"/>
            <a:ext cx="5112568" cy="2880320"/>
          </a:xfrm>
        </p:spPr>
        <p:txBody>
          <a:bodyPr>
            <a:normAutofit/>
          </a:bodyPr>
          <a:lstStyle/>
          <a:p>
            <a:pPr algn="l"/>
            <a:r>
              <a:rPr lang="de-AT" b="1" dirty="0" smtClean="0"/>
              <a:t>Ausbildungsmöglichkeiten:</a:t>
            </a:r>
          </a:p>
          <a:p>
            <a:pPr algn="l"/>
            <a:endParaRPr lang="de-AT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Höhere Abteilung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Fachschule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Kolleg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2193168" cy="32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1521" y="3621479"/>
            <a:ext cx="8796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latin typeface="Arial" charset="0"/>
              </a:rPr>
              <a:t>Alle Ausstellungen hier im Erdgeschoß (und in der Werkstätte):</a:t>
            </a:r>
            <a:endParaRPr lang="de-DE" sz="2200" dirty="0">
              <a:latin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7370" y="4437111"/>
            <a:ext cx="13753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0002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aktuellen</a:t>
            </a:r>
            <a:endParaRPr lang="de-DE" sz="1400" dirty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Diplomarbeiten</a:t>
            </a:r>
            <a:endParaRPr lang="de-DE" sz="1400" dirty="0">
              <a:latin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32718" y="4437111"/>
            <a:ext cx="129336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0003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Allgemein-</a:t>
            </a:r>
            <a:br>
              <a:rPr lang="de-DE" sz="1400" dirty="0" smtClean="0">
                <a:latin typeface="Arial" charset="0"/>
              </a:rPr>
            </a:br>
            <a:r>
              <a:rPr lang="de-DE" sz="1400" dirty="0" err="1" smtClean="0">
                <a:latin typeface="Arial" charset="0"/>
              </a:rPr>
              <a:t>bildung</a:t>
            </a:r>
            <a:endParaRPr lang="de-DE" sz="1400" dirty="0"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25793" y="4434569"/>
            <a:ext cx="158707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0004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Fachspezifischer Unterricht</a:t>
            </a:r>
            <a:endParaRPr lang="de-DE" sz="1400" dirty="0"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81654" y="4438939"/>
            <a:ext cx="11828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0007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Buffet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14151" y="4434569"/>
            <a:ext cx="1188154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0009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Begrüßung,</a:t>
            </a:r>
          </a:p>
          <a:p>
            <a:r>
              <a:rPr lang="de-DE" sz="1400" dirty="0" smtClean="0">
                <a:latin typeface="Arial" charset="0"/>
              </a:rPr>
              <a:t>Beratung,</a:t>
            </a:r>
          </a:p>
          <a:p>
            <a:r>
              <a:rPr lang="de-DE" sz="1400" dirty="0" smtClean="0">
                <a:latin typeface="Arial" charset="0"/>
              </a:rPr>
              <a:t>Führungen</a:t>
            </a:r>
            <a:endParaRPr lang="de-DE" sz="1400" dirty="0">
              <a:latin typeface="Arial" charset="0"/>
            </a:endParaRPr>
          </a:p>
        </p:txBody>
      </p:sp>
      <p:sp>
        <p:nvSpPr>
          <p:cNvPr id="15" name="Pfeil nach links 14"/>
          <p:cNvSpPr/>
          <p:nvPr/>
        </p:nvSpPr>
        <p:spPr>
          <a:xfrm>
            <a:off x="3831817" y="5761290"/>
            <a:ext cx="4154525" cy="247873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 flipH="1">
            <a:off x="4463886" y="4200590"/>
            <a:ext cx="252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Stiegen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1271541" y="5993689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7982305" y="5317003"/>
            <a:ext cx="720000" cy="720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ysClr val="windowText" lastClr="000000"/>
                </a:solidFill>
              </a:rPr>
              <a:t>Start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Legende mit Pfeil nach oben 29"/>
          <p:cNvSpPr/>
          <p:nvPr/>
        </p:nvSpPr>
        <p:spPr>
          <a:xfrm>
            <a:off x="3351832" y="6229219"/>
            <a:ext cx="2627544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Innenhof /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Werkstätte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Legende mit Pfeil nach oben 30"/>
          <p:cNvSpPr/>
          <p:nvPr/>
        </p:nvSpPr>
        <p:spPr>
          <a:xfrm rot="16200000">
            <a:off x="8176580" y="5876846"/>
            <a:ext cx="1260000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HG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5673090" y="5493010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 nach links 40"/>
          <p:cNvSpPr/>
          <p:nvPr/>
        </p:nvSpPr>
        <p:spPr>
          <a:xfrm>
            <a:off x="58338" y="5787579"/>
            <a:ext cx="3706567" cy="206109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/>
          <p:cNvCxnSpPr>
            <a:stCxn id="30" idx="0"/>
          </p:cNvCxnSpPr>
          <p:nvPr/>
        </p:nvCxnSpPr>
        <p:spPr>
          <a:xfrm flipV="1">
            <a:off x="4665604" y="6228401"/>
            <a:ext cx="1790784" cy="818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766954" y="4434569"/>
            <a:ext cx="314700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WC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73903" y="4434569"/>
            <a:ext cx="1240248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0008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Elektronik-</a:t>
            </a:r>
          </a:p>
          <a:p>
            <a:r>
              <a:rPr lang="de-DE" sz="1400" dirty="0" smtClean="0">
                <a:latin typeface="Arial" charset="0"/>
              </a:rPr>
              <a:t>Praxis</a:t>
            </a:r>
          </a:p>
          <a:p>
            <a:endParaRPr lang="de-DE" sz="1400" dirty="0" smtClean="0">
              <a:latin typeface="Arial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6330811" y="6228401"/>
            <a:ext cx="1310143" cy="0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94994" y="5906620"/>
            <a:ext cx="479232" cy="320964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8507417" y="5969883"/>
            <a:ext cx="131705" cy="162305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683568" y="5535224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051720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3419872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894027" y="5510969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Service:</a:t>
            </a:r>
          </a:p>
          <a:p>
            <a:r>
              <a:rPr lang="de-DE" b="1" dirty="0" smtClean="0"/>
              <a:t>ONLINE-Anmeldung</a:t>
            </a:r>
          </a:p>
          <a:p>
            <a:r>
              <a:rPr lang="de-DE" dirty="0" smtClean="0"/>
              <a:t>Persönliche Beratung durch AV / </a:t>
            </a:r>
            <a:r>
              <a:rPr lang="de-DE" dirty="0" err="1" smtClean="0"/>
              <a:t>LehrerInnen</a:t>
            </a:r>
            <a:r>
              <a:rPr lang="de-DE" dirty="0"/>
              <a:t> </a:t>
            </a:r>
            <a:r>
              <a:rPr lang="de-DE" dirty="0" smtClean="0"/>
              <a:t>/</a:t>
            </a:r>
            <a:r>
              <a:rPr lang="de-DE" dirty="0" err="1" smtClean="0"/>
              <a:t>SchülerInnen</a:t>
            </a:r>
            <a:endParaRPr lang="de-DE" dirty="0" smtClean="0"/>
          </a:p>
          <a:p>
            <a:r>
              <a:rPr lang="de-DE" dirty="0" smtClean="0"/>
              <a:t>Führungen in Kleingruppen durch die Ausstellungen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107</Words>
  <Application>Microsoft Macintosh PowerPoint</Application>
  <PresentationFormat>Bildschirmpräsentation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Dactylos</vt:lpstr>
      <vt:lpstr>Tag der offenen Tür</vt:lpstr>
      <vt:lpstr>Tag der offenen Tür</vt:lpstr>
      <vt:lpstr>Tag der offenen Tür</vt:lpstr>
      <vt:lpstr>Tag der offenen Tür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38</cp:revision>
  <cp:lastPrinted>2015-11-09T15:00:31Z</cp:lastPrinted>
  <dcterms:created xsi:type="dcterms:W3CDTF">2012-10-08T06:52:41Z</dcterms:created>
  <dcterms:modified xsi:type="dcterms:W3CDTF">2015-11-19T10:07:39Z</dcterms:modified>
</cp:coreProperties>
</file>