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43" autoAdjust="0"/>
  </p:normalViewPr>
  <p:slideViewPr>
    <p:cSldViewPr>
      <p:cViewPr varScale="1">
        <p:scale>
          <a:sx n="77" d="100"/>
          <a:sy n="77" d="100"/>
        </p:scale>
        <p:origin x="-1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16.11.15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987824" y="3429000"/>
            <a:ext cx="5616624" cy="115212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W</a:t>
            </a:r>
            <a:r>
              <a:rPr lang="de-AT" dirty="0" smtClean="0"/>
              <a:t>arme und kalte Speisen und Getränke</a:t>
            </a:r>
          </a:p>
          <a:p>
            <a:endParaRPr lang="de-AT" sz="9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Buffet</a:t>
            </a:r>
            <a:endParaRPr lang="de-AT" dirty="0"/>
          </a:p>
        </p:txBody>
      </p:sp>
      <p:pic>
        <p:nvPicPr>
          <p:cNvPr id="4" name="Picture 2" descr="https://encrypted-tbn1.gstatic.com/images?q=tbn:ANd9GcS7kjM68Xt17l-mirz7cwbdKFg1QpTrD3On7iwgaeVblemQuU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4" y="342480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4" y="5111750"/>
            <a:ext cx="2619375" cy="1746250"/>
          </a:xfrm>
          <a:prstGeom prst="rect">
            <a:avLst/>
          </a:prstGeom>
        </p:spPr>
      </p:pic>
      <p:pic>
        <p:nvPicPr>
          <p:cNvPr id="6" name="Picture 2" descr="C:\Users\Pointner\Pictures\Bild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2114" y="4149080"/>
            <a:ext cx="3061886" cy="2060848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2987824" y="4941168"/>
            <a:ext cx="30243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>
                <a:latin typeface="Calibri"/>
                <a:cs typeface="Calibri"/>
              </a:rPr>
              <a:t>3. Welt – </a:t>
            </a:r>
            <a:r>
              <a:rPr lang="de-AT" sz="3200" dirty="0" smtClean="0">
                <a:latin typeface="Calibri"/>
                <a:cs typeface="Calibri"/>
              </a:rPr>
              <a:t>Laden</a:t>
            </a:r>
            <a:endParaRPr lang="de-AT" sz="3200" dirty="0">
              <a:latin typeface="Calibri"/>
              <a:cs typeface="Calibri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87824" y="6093296"/>
            <a:ext cx="4536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smtClean="0">
                <a:latin typeface="Calibri"/>
                <a:cs typeface="Calibri"/>
              </a:rPr>
              <a:t>Schulveranstaltungen</a:t>
            </a:r>
            <a:endParaRPr lang="de-AT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699792" y="4005748"/>
            <a:ext cx="6192688" cy="288032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AT" dirty="0" smtClean="0"/>
              <a:t>Schüler und Schülerinnen der Klasse 3BHEL haben ein Buffet für Sie gestaltet.</a:t>
            </a:r>
          </a:p>
          <a:p>
            <a:pPr>
              <a:spcAft>
                <a:spcPts val="1200"/>
              </a:spcAft>
            </a:pPr>
            <a:r>
              <a:rPr lang="de-AT" dirty="0" smtClean="0"/>
              <a:t>Guten Appetit!</a:t>
            </a:r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Buffet</a:t>
            </a:r>
            <a:endParaRPr lang="de-AT" dirty="0"/>
          </a:p>
        </p:txBody>
      </p:sp>
      <p:pic>
        <p:nvPicPr>
          <p:cNvPr id="1026" name="Picture 2" descr="https://encrypted-tbn1.gstatic.com/images?q=tbn:ANd9GcS7kjM68Xt17l-mirz7cwbdKFg1QpTrD3On7iwgaeVblemQuU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4" y="342480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4" y="5111750"/>
            <a:ext cx="2619375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AT" sz="4400" b="1" dirty="0"/>
              <a:t>Produkte aus fairem Handel</a:t>
            </a:r>
          </a:p>
          <a:p>
            <a:pPr algn="l"/>
            <a:r>
              <a:rPr lang="de-AT" dirty="0"/>
              <a:t>Der Reinerlös kommt den </a:t>
            </a:r>
          </a:p>
          <a:p>
            <a:pPr algn="l"/>
            <a:r>
              <a:rPr lang="de-AT" dirty="0"/>
              <a:t>Projekten der Entwicklungs-</a:t>
            </a:r>
          </a:p>
          <a:p>
            <a:pPr algn="l"/>
            <a:r>
              <a:rPr lang="de-AT" dirty="0" err="1"/>
              <a:t>zusammenarbeit</a:t>
            </a:r>
            <a:r>
              <a:rPr lang="de-AT" dirty="0"/>
              <a:t> der </a:t>
            </a:r>
          </a:p>
          <a:p>
            <a:pPr algn="l"/>
            <a:r>
              <a:rPr lang="de-AT" dirty="0"/>
              <a:t>HTL Mödling zugute!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EZA - Stand</a:t>
            </a:r>
            <a:endParaRPr lang="de-AT" dirty="0"/>
          </a:p>
        </p:txBody>
      </p:sp>
      <p:pic>
        <p:nvPicPr>
          <p:cNvPr id="4" name="Picture 2" descr="C:\Users\Pointner\Pictures\Bil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653136"/>
            <a:ext cx="3275856" cy="2204864"/>
          </a:xfrm>
          <a:prstGeom prst="rect">
            <a:avLst/>
          </a:prstGeom>
          <a:noFill/>
        </p:spPr>
      </p:pic>
      <p:pic>
        <p:nvPicPr>
          <p:cNvPr id="5" name="Picture 2" descr="C:\Users\Pointner\Pictures\Bild1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73548"/>
            <a:ext cx="1008112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74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51</Words>
  <Application>Microsoft Macintosh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Dactylos</vt:lpstr>
      <vt:lpstr>Buffet</vt:lpstr>
      <vt:lpstr>Buffet</vt:lpstr>
      <vt:lpstr>EZA - Stand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26</cp:revision>
  <cp:lastPrinted>2012-10-16T12:32:09Z</cp:lastPrinted>
  <dcterms:created xsi:type="dcterms:W3CDTF">2012-10-08T06:52:41Z</dcterms:created>
  <dcterms:modified xsi:type="dcterms:W3CDTF">2015-11-16T07:51:17Z</dcterms:modified>
</cp:coreProperties>
</file>