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9" r:id="rId3"/>
    <p:sldId id="267" r:id="rId4"/>
    <p:sldId id="266" r:id="rId5"/>
    <p:sldId id="268" r:id="rId6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43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26.11.2015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6817104" cy="2996952"/>
          </a:xfrm>
        </p:spPr>
        <p:txBody>
          <a:bodyPr>
            <a:normAutofit/>
          </a:bodyPr>
          <a:lstStyle/>
          <a:p>
            <a:r>
              <a:rPr lang="de-AT" sz="4000" dirty="0" smtClean="0"/>
              <a:t>Schüler der 2BHEL </a:t>
            </a:r>
          </a:p>
          <a:p>
            <a:r>
              <a:rPr lang="de-AT" sz="4000" dirty="0"/>
              <a:t>bohren Platinen.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6817104" cy="2996952"/>
          </a:xfrm>
        </p:spPr>
        <p:txBody>
          <a:bodyPr>
            <a:normAutofit/>
          </a:bodyPr>
          <a:lstStyle/>
          <a:p>
            <a:r>
              <a:rPr lang="de-AT" sz="4000" dirty="0" smtClean="0"/>
              <a:t>Schüler der 2BHEL </a:t>
            </a:r>
          </a:p>
          <a:p>
            <a:r>
              <a:rPr lang="de-AT" sz="4000" dirty="0" smtClean="0"/>
              <a:t>bestücken </a:t>
            </a:r>
            <a:r>
              <a:rPr lang="de-AT" sz="4000" dirty="0"/>
              <a:t>Platinen.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6817104" cy="2996952"/>
          </a:xfrm>
        </p:spPr>
        <p:txBody>
          <a:bodyPr>
            <a:normAutofit/>
          </a:bodyPr>
          <a:lstStyle/>
          <a:p>
            <a:r>
              <a:rPr lang="de-AT" sz="4000" dirty="0" smtClean="0"/>
              <a:t>Schüler der 2BHEL </a:t>
            </a:r>
          </a:p>
          <a:p>
            <a:r>
              <a:rPr lang="de-AT" sz="4000" dirty="0" err="1"/>
              <a:t>flashen</a:t>
            </a:r>
            <a:r>
              <a:rPr lang="de-AT" sz="4000" dirty="0"/>
              <a:t> einen Mikrocontroller.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6817104" cy="2996952"/>
          </a:xfrm>
        </p:spPr>
        <p:txBody>
          <a:bodyPr>
            <a:normAutofit/>
          </a:bodyPr>
          <a:lstStyle/>
          <a:p>
            <a:r>
              <a:rPr lang="de-AT" sz="4000" dirty="0" smtClean="0"/>
              <a:t>Schüler der 2BHEL </a:t>
            </a:r>
          </a:p>
          <a:p>
            <a:r>
              <a:rPr lang="de-AT" sz="4000" dirty="0" smtClean="0"/>
              <a:t>bestücken oberflächenmontierte Bauteile </a:t>
            </a:r>
          </a:p>
          <a:p>
            <a:r>
              <a:rPr lang="de-AT" sz="4000" dirty="0" smtClean="0"/>
              <a:t>(SMD-Technik</a:t>
            </a:r>
            <a:r>
              <a:rPr lang="de-AT" sz="4000" dirty="0"/>
              <a:t>)</a:t>
            </a:r>
            <a:endParaRPr lang="de-AT" sz="4000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293096"/>
            <a:ext cx="6817104" cy="2232248"/>
          </a:xfrm>
        </p:spPr>
        <p:txBody>
          <a:bodyPr>
            <a:normAutofit/>
          </a:bodyPr>
          <a:lstStyle/>
          <a:p>
            <a:r>
              <a:rPr lang="de-AT" sz="4000" dirty="0" smtClean="0"/>
              <a:t>Werkstück: </a:t>
            </a:r>
          </a:p>
          <a:p>
            <a:r>
              <a:rPr lang="de-AT" sz="4000" dirty="0" smtClean="0"/>
              <a:t>„Bart Simpson“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39</Words>
  <Application>Microsoft Office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Perpetua</vt:lpstr>
      <vt:lpstr>Wingdings 2</vt:lpstr>
      <vt:lpstr>Dactylos</vt:lpstr>
      <vt:lpstr>Elektronikpraxis</vt:lpstr>
      <vt:lpstr>Elektronikpraxis</vt:lpstr>
      <vt:lpstr>Elektronikpraxis</vt:lpstr>
      <vt:lpstr>Elektronikpraxis</vt:lpstr>
      <vt:lpstr>Elektronikpraxis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32</cp:revision>
  <cp:lastPrinted>2012-10-16T12:32:09Z</cp:lastPrinted>
  <dcterms:created xsi:type="dcterms:W3CDTF">2012-10-08T06:52:41Z</dcterms:created>
  <dcterms:modified xsi:type="dcterms:W3CDTF">2015-11-26T12:35:53Z</dcterms:modified>
</cp:coreProperties>
</file>