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64" r:id="rId3"/>
  </p:sldIdLst>
  <p:sldSz cx="9144000" cy="6858000" type="screen4x3"/>
  <p:notesSz cx="6858000" cy="994568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00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9" autoAdjust="0"/>
    <p:restoredTop sz="94643" autoAdjust="0"/>
  </p:normalViewPr>
  <p:slideViewPr>
    <p:cSldViewPr>
      <p:cViewPr varScale="1">
        <p:scale>
          <a:sx n="66" d="100"/>
          <a:sy n="66" d="100"/>
        </p:scale>
        <p:origin x="90" y="8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 eaLnBrk="1" latinLnBrk="0" hangingPunct="1">
              <a:buFont typeface="Arial" pitchFamily="34" charset="0"/>
              <a:buChar char="•"/>
            </a:pP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 hasCustomPrompt="1"/>
          </p:nvPr>
        </p:nvSpPr>
        <p:spPr>
          <a:xfrm>
            <a:off x="899592" y="3645024"/>
            <a:ext cx="7344816" cy="2880320"/>
          </a:xfrm>
        </p:spPr>
        <p:txBody>
          <a:bodyPr>
            <a:normAutofit/>
          </a:bodyPr>
          <a:lstStyle>
            <a:lvl1pPr marL="0" indent="0" algn="ctr">
              <a:buClrTx/>
              <a:buFont typeface="Arial" pitchFamily="34" charset="0"/>
              <a:buNone/>
              <a:defRPr sz="3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dirty="0" smtClean="0"/>
              <a:t>Unterpunkte einfügen</a:t>
            </a:r>
            <a:endParaRPr kumimoji="0" lang="en-US" dirty="0"/>
          </a:p>
        </p:txBody>
      </p:sp>
      <p:sp>
        <p:nvSpPr>
          <p:cNvPr id="10" name="Rechteck 9"/>
          <p:cNvSpPr/>
          <p:nvPr/>
        </p:nvSpPr>
        <p:spPr>
          <a:xfrm>
            <a:off x="1" y="1940582"/>
            <a:ext cx="9144000" cy="968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1" y="3323088"/>
            <a:ext cx="9144000" cy="1105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hteck 6"/>
          <p:cNvSpPr/>
          <p:nvPr/>
        </p:nvSpPr>
        <p:spPr>
          <a:xfrm>
            <a:off x="1" y="2037413"/>
            <a:ext cx="9144000" cy="1296144"/>
          </a:xfrm>
          <a:prstGeom prst="rect">
            <a:avLst/>
          </a:prstGeom>
          <a:solidFill>
            <a:srgbClr val="99CC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 hasCustomPrompt="1"/>
          </p:nvPr>
        </p:nvSpPr>
        <p:spPr>
          <a:xfrm>
            <a:off x="458899" y="2037413"/>
            <a:ext cx="8229600" cy="1285676"/>
          </a:xfrm>
        </p:spPr>
        <p:txBody>
          <a:bodyPr anchor="ctr">
            <a:noAutofit/>
          </a:bodyPr>
          <a:lstStyle>
            <a:lvl1pPr algn="ctr">
              <a:defRPr lang="en-US" sz="6500" baseline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kumimoji="0" lang="de-DE" dirty="0" smtClean="0"/>
              <a:t>Raumbezeichnung</a:t>
            </a:r>
            <a:endParaRPr kumimoji="0" lang="en-US" dirty="0"/>
          </a:p>
        </p:txBody>
      </p:sp>
      <p:pic>
        <p:nvPicPr>
          <p:cNvPr id="1026" name="Picture 2" descr="C:\Users\Tobi\Schule\HTL 5AHELI 12-13\01Diplomarbeit\Logo_Elektronik_Schriftzug_ne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136" y="104757"/>
            <a:ext cx="6732240" cy="171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00380B7-4BCD-4823-B6A2-EFB5CC887B87}" type="datetimeFigureOut">
              <a:rPr lang="de-AT" smtClean="0"/>
              <a:t>24.11.2016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9CA8799-9C58-4685-A1EB-4E6CC98D0EB6}" type="slidenum">
              <a:rPr lang="de-AT" smtClean="0"/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99592" y="3861048"/>
            <a:ext cx="7344816" cy="2520280"/>
          </a:xfrm>
        </p:spPr>
        <p:txBody>
          <a:bodyPr>
            <a:normAutofit lnSpcReduction="10000"/>
          </a:bodyPr>
          <a:lstStyle/>
          <a:p>
            <a:r>
              <a:rPr lang="de-AT" sz="4400" b="1" dirty="0" smtClean="0"/>
              <a:t>Herzlich willkommen </a:t>
            </a:r>
          </a:p>
          <a:p>
            <a:endParaRPr lang="de-AT" sz="2800" b="1" dirty="0"/>
          </a:p>
          <a:p>
            <a:r>
              <a:rPr lang="de-AT" sz="4400" dirty="0" smtClean="0"/>
              <a:t>an der Abteilung Elektronik und Technische Informatik</a:t>
            </a:r>
            <a:endParaRPr lang="de-AT" sz="4400" dirty="0"/>
          </a:p>
          <a:p>
            <a:endParaRPr lang="de-AT" dirty="0" smtClean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Tag der offenen Tür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6216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Tag der offenen Tür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251521" y="3621479"/>
            <a:ext cx="87961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smtClean="0">
                <a:latin typeface="Arial" charset="0"/>
              </a:rPr>
              <a:t>Alle Ausstellungen hier im Erdgeschoß (und in der Werkstätte):</a:t>
            </a:r>
            <a:endParaRPr lang="de-DE" sz="2200" dirty="0">
              <a:latin typeface="Arial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157370" y="4437111"/>
            <a:ext cx="1375348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Arial" charset="0"/>
              </a:rPr>
              <a:t>Raum 30 0002</a:t>
            </a:r>
          </a:p>
          <a:p>
            <a:endParaRPr lang="de-DE" sz="1200" dirty="0" smtClean="0">
              <a:latin typeface="Arial" charset="0"/>
            </a:endParaRPr>
          </a:p>
          <a:p>
            <a:endParaRPr lang="de-DE" sz="1200" dirty="0" smtClean="0">
              <a:latin typeface="Arial" charset="0"/>
            </a:endParaRPr>
          </a:p>
          <a:p>
            <a:r>
              <a:rPr lang="de-DE" sz="1400" dirty="0" smtClean="0">
                <a:latin typeface="Arial" charset="0"/>
              </a:rPr>
              <a:t>aktuellen</a:t>
            </a:r>
            <a:endParaRPr lang="de-DE" sz="1400" dirty="0">
              <a:latin typeface="Arial" charset="0"/>
            </a:endParaRPr>
          </a:p>
          <a:p>
            <a:r>
              <a:rPr lang="de-DE" sz="1400" dirty="0" smtClean="0">
                <a:latin typeface="Arial" charset="0"/>
              </a:rPr>
              <a:t>Diplomarbeiten</a:t>
            </a:r>
            <a:endParaRPr lang="de-DE" sz="1400" dirty="0">
              <a:latin typeface="Arial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1532718" y="4437111"/>
            <a:ext cx="1293363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Arial" charset="0"/>
              </a:rPr>
              <a:t>Raum 30 0003</a:t>
            </a:r>
          </a:p>
          <a:p>
            <a:endParaRPr lang="de-DE" sz="1200" dirty="0" smtClean="0">
              <a:latin typeface="Arial" charset="0"/>
            </a:endParaRPr>
          </a:p>
          <a:p>
            <a:endParaRPr lang="de-DE" sz="1200" dirty="0" smtClean="0">
              <a:latin typeface="Arial" charset="0"/>
            </a:endParaRPr>
          </a:p>
          <a:p>
            <a:r>
              <a:rPr lang="de-DE" sz="1400" dirty="0" smtClean="0">
                <a:latin typeface="Arial" charset="0"/>
              </a:rPr>
              <a:t>Allgemein-</a:t>
            </a:r>
            <a:br>
              <a:rPr lang="de-DE" sz="1400" dirty="0" smtClean="0">
                <a:latin typeface="Arial" charset="0"/>
              </a:rPr>
            </a:br>
            <a:r>
              <a:rPr lang="de-DE" sz="1400" dirty="0" err="1" smtClean="0">
                <a:latin typeface="Arial" charset="0"/>
              </a:rPr>
              <a:t>bildung</a:t>
            </a:r>
            <a:endParaRPr lang="de-DE" sz="1400" dirty="0">
              <a:latin typeface="Arial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2825793" y="4434569"/>
            <a:ext cx="1587078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Arial" charset="0"/>
              </a:rPr>
              <a:t>Raum 30 0004</a:t>
            </a:r>
          </a:p>
          <a:p>
            <a:endParaRPr lang="de-DE" sz="1200" dirty="0" smtClean="0">
              <a:latin typeface="Arial" charset="0"/>
            </a:endParaRPr>
          </a:p>
          <a:p>
            <a:endParaRPr lang="de-DE" sz="1200" dirty="0" smtClean="0">
              <a:latin typeface="Arial" charset="0"/>
            </a:endParaRPr>
          </a:p>
          <a:p>
            <a:r>
              <a:rPr lang="de-DE" sz="1400" dirty="0" smtClean="0">
                <a:latin typeface="Arial" charset="0"/>
              </a:rPr>
              <a:t>Fachspezifischer Unterricht</a:t>
            </a:r>
            <a:endParaRPr lang="de-DE" sz="1400" dirty="0">
              <a:latin typeface="Arial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5081654" y="4438939"/>
            <a:ext cx="1182873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Arial" charset="0"/>
              </a:rPr>
              <a:t>Raum 30 0007</a:t>
            </a:r>
          </a:p>
          <a:p>
            <a:endParaRPr lang="de-DE" sz="1200" dirty="0" smtClean="0">
              <a:latin typeface="Arial" charset="0"/>
            </a:endParaRPr>
          </a:p>
          <a:p>
            <a:endParaRPr lang="de-DE" sz="1200" dirty="0" smtClean="0">
              <a:latin typeface="Arial" charset="0"/>
            </a:endParaRPr>
          </a:p>
          <a:p>
            <a:r>
              <a:rPr lang="de-DE" sz="1400" dirty="0" smtClean="0">
                <a:latin typeface="Arial" charset="0"/>
              </a:rPr>
              <a:t>Buffet</a:t>
            </a:r>
            <a:endParaRPr lang="de-DE" sz="1600" dirty="0" smtClean="0">
              <a:latin typeface="Arial" charset="0"/>
            </a:endParaRPr>
          </a:p>
          <a:p>
            <a:endParaRPr lang="de-DE" sz="1400" dirty="0" smtClean="0">
              <a:latin typeface="Arial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7514151" y="4434569"/>
            <a:ext cx="1188154" cy="107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Arial" charset="0"/>
              </a:rPr>
              <a:t>Raum 30 0009</a:t>
            </a:r>
          </a:p>
          <a:p>
            <a:endParaRPr lang="de-DE" sz="1200" dirty="0" smtClean="0">
              <a:latin typeface="Arial" charset="0"/>
            </a:endParaRPr>
          </a:p>
          <a:p>
            <a:r>
              <a:rPr lang="de-DE" sz="1400" dirty="0" smtClean="0">
                <a:latin typeface="Arial" charset="0"/>
              </a:rPr>
              <a:t>Begrüßung,</a:t>
            </a:r>
          </a:p>
          <a:p>
            <a:r>
              <a:rPr lang="de-DE" sz="1400" dirty="0" smtClean="0">
                <a:latin typeface="Arial" charset="0"/>
              </a:rPr>
              <a:t>Beratung,</a:t>
            </a:r>
          </a:p>
          <a:p>
            <a:r>
              <a:rPr lang="de-DE" sz="1400" dirty="0" smtClean="0">
                <a:latin typeface="Arial" charset="0"/>
              </a:rPr>
              <a:t>Führungen</a:t>
            </a:r>
            <a:endParaRPr lang="de-DE" sz="1400" dirty="0">
              <a:latin typeface="Arial" charset="0"/>
            </a:endParaRPr>
          </a:p>
        </p:txBody>
      </p:sp>
      <p:sp>
        <p:nvSpPr>
          <p:cNvPr id="15" name="Pfeil nach links 14"/>
          <p:cNvSpPr/>
          <p:nvPr/>
        </p:nvSpPr>
        <p:spPr>
          <a:xfrm>
            <a:off x="3831817" y="5761290"/>
            <a:ext cx="4154525" cy="247873"/>
          </a:xfrm>
          <a:prstGeom prst="leftArrow">
            <a:avLst/>
          </a:prstGeom>
          <a:solidFill>
            <a:srgbClr val="99CC00">
              <a:alpha val="50000"/>
            </a:srgbClr>
          </a:solidFill>
          <a:ln>
            <a:solidFill>
              <a:srgbClr val="99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 flipH="1">
            <a:off x="4463886" y="4200590"/>
            <a:ext cx="2521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Stiegen</a:t>
            </a:r>
            <a:endParaRPr lang="de-DE" sz="1200" dirty="0"/>
          </a:p>
        </p:txBody>
      </p:sp>
      <p:sp>
        <p:nvSpPr>
          <p:cNvPr id="23" name="Textfeld 22"/>
          <p:cNvSpPr txBox="1"/>
          <p:nvPr/>
        </p:nvSpPr>
        <p:spPr>
          <a:xfrm>
            <a:off x="1271541" y="5993689"/>
            <a:ext cx="219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 </a:t>
            </a:r>
            <a:endParaRPr lang="de-DE" sz="1200" dirty="0"/>
          </a:p>
        </p:txBody>
      </p:sp>
      <p:sp>
        <p:nvSpPr>
          <p:cNvPr id="28" name="Oval 27"/>
          <p:cNvSpPr>
            <a:spLocks/>
          </p:cNvSpPr>
          <p:nvPr/>
        </p:nvSpPr>
        <p:spPr>
          <a:xfrm>
            <a:off x="7982305" y="5317003"/>
            <a:ext cx="720000" cy="720000"/>
          </a:xfrm>
          <a:prstGeom prst="ellipse">
            <a:avLst/>
          </a:prstGeom>
          <a:solidFill>
            <a:schemeClr val="accent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ysClr val="windowText" lastClr="000000"/>
                </a:solidFill>
              </a:rPr>
              <a:t>Start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sp>
        <p:nvSpPr>
          <p:cNvPr id="30" name="Legende mit Pfeil nach oben 29"/>
          <p:cNvSpPr/>
          <p:nvPr/>
        </p:nvSpPr>
        <p:spPr>
          <a:xfrm>
            <a:off x="3351832" y="6229219"/>
            <a:ext cx="2627544" cy="510684"/>
          </a:xfrm>
          <a:prstGeom prst="upArrowCallout">
            <a:avLst/>
          </a:prstGeom>
          <a:solidFill>
            <a:srgbClr val="99CC00">
              <a:alpha val="50000"/>
            </a:srgbClr>
          </a:solidFill>
          <a:ln>
            <a:solidFill>
              <a:srgbClr val="99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Zugang vom Innenhof /</a:t>
            </a:r>
          </a:p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Werkstätte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1" name="Legende mit Pfeil nach oben 30"/>
          <p:cNvSpPr/>
          <p:nvPr/>
        </p:nvSpPr>
        <p:spPr>
          <a:xfrm rot="16200000">
            <a:off x="8176580" y="5876846"/>
            <a:ext cx="1260000" cy="510684"/>
          </a:xfrm>
          <a:prstGeom prst="upArrowCallout">
            <a:avLst/>
          </a:prstGeom>
          <a:solidFill>
            <a:srgbClr val="99CC00">
              <a:alpha val="50000"/>
            </a:srgbClr>
          </a:solidFill>
          <a:ln>
            <a:solidFill>
              <a:srgbClr val="99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Zugang vom HG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40" name="Gerade Verbindung mit Pfeil 39"/>
          <p:cNvCxnSpPr/>
          <p:nvPr/>
        </p:nvCxnSpPr>
        <p:spPr>
          <a:xfrm flipV="1">
            <a:off x="5673090" y="5493010"/>
            <a:ext cx="0" cy="315890"/>
          </a:xfrm>
          <a:prstGeom prst="straightConnector1">
            <a:avLst/>
          </a:prstGeom>
          <a:ln w="19050">
            <a:solidFill>
              <a:srgbClr val="99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Pfeil nach links 40"/>
          <p:cNvSpPr/>
          <p:nvPr/>
        </p:nvSpPr>
        <p:spPr>
          <a:xfrm>
            <a:off x="58338" y="5787579"/>
            <a:ext cx="3706567" cy="206109"/>
          </a:xfrm>
          <a:prstGeom prst="leftArrow">
            <a:avLst/>
          </a:prstGeom>
          <a:solidFill>
            <a:srgbClr val="99CC00">
              <a:alpha val="50000"/>
            </a:srgbClr>
          </a:solidFill>
          <a:ln>
            <a:solidFill>
              <a:srgbClr val="99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1" name="Gerade Verbindung mit Pfeil 60"/>
          <p:cNvCxnSpPr>
            <a:stCxn id="30" idx="0"/>
          </p:cNvCxnSpPr>
          <p:nvPr/>
        </p:nvCxnSpPr>
        <p:spPr>
          <a:xfrm flipV="1">
            <a:off x="4665604" y="6228401"/>
            <a:ext cx="1790784" cy="818"/>
          </a:xfrm>
          <a:prstGeom prst="straightConnector1">
            <a:avLst/>
          </a:prstGeom>
          <a:ln w="3175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4766954" y="4434569"/>
            <a:ext cx="314700" cy="6771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Arial" charset="0"/>
              </a:rPr>
              <a:t>WC</a:t>
            </a:r>
            <a:endParaRPr lang="de-DE" sz="1600" dirty="0" smtClean="0">
              <a:latin typeface="Arial" charset="0"/>
            </a:endParaRPr>
          </a:p>
          <a:p>
            <a:endParaRPr lang="de-DE" sz="1400" dirty="0" smtClean="0">
              <a:latin typeface="Arial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6273903" y="4434569"/>
            <a:ext cx="1240248" cy="107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Arial" charset="0"/>
              </a:rPr>
              <a:t>Raum 30 0008</a:t>
            </a:r>
          </a:p>
          <a:p>
            <a:endParaRPr lang="de-DE" sz="1200" dirty="0" smtClean="0">
              <a:latin typeface="Arial" charset="0"/>
            </a:endParaRPr>
          </a:p>
          <a:p>
            <a:r>
              <a:rPr lang="de-DE" sz="1400" dirty="0" smtClean="0">
                <a:latin typeface="Arial" charset="0"/>
              </a:rPr>
              <a:t>Elektronik-</a:t>
            </a:r>
          </a:p>
          <a:p>
            <a:r>
              <a:rPr lang="de-DE" sz="1400" dirty="0" smtClean="0">
                <a:latin typeface="Arial" charset="0"/>
              </a:rPr>
              <a:t>Praxis</a:t>
            </a:r>
          </a:p>
          <a:p>
            <a:endParaRPr lang="de-DE" sz="1400" dirty="0" smtClean="0">
              <a:latin typeface="Arial" charset="0"/>
            </a:endParaRPr>
          </a:p>
        </p:txBody>
      </p:sp>
      <p:cxnSp>
        <p:nvCxnSpPr>
          <p:cNvPr id="34" name="Gerade Verbindung mit Pfeil 33"/>
          <p:cNvCxnSpPr/>
          <p:nvPr/>
        </p:nvCxnSpPr>
        <p:spPr>
          <a:xfrm>
            <a:off x="6330811" y="6228401"/>
            <a:ext cx="1310143" cy="0"/>
          </a:xfrm>
          <a:prstGeom prst="straightConnector1">
            <a:avLst/>
          </a:prstGeom>
          <a:ln w="3175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 flipV="1">
            <a:off x="7594994" y="5906620"/>
            <a:ext cx="479232" cy="320964"/>
          </a:xfrm>
          <a:prstGeom prst="straightConnector1">
            <a:avLst/>
          </a:prstGeom>
          <a:ln w="3175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 flipH="1" flipV="1">
            <a:off x="8507417" y="5969883"/>
            <a:ext cx="131705" cy="162305"/>
          </a:xfrm>
          <a:prstGeom prst="straightConnector1">
            <a:avLst/>
          </a:prstGeom>
          <a:ln w="3175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 flipV="1">
            <a:off x="683568" y="5535224"/>
            <a:ext cx="0" cy="315890"/>
          </a:xfrm>
          <a:prstGeom prst="straightConnector1">
            <a:avLst/>
          </a:prstGeom>
          <a:ln w="19050">
            <a:solidFill>
              <a:srgbClr val="99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 flipV="1">
            <a:off x="2051720" y="5519058"/>
            <a:ext cx="0" cy="315890"/>
          </a:xfrm>
          <a:prstGeom prst="straightConnector1">
            <a:avLst/>
          </a:prstGeom>
          <a:ln w="19050">
            <a:solidFill>
              <a:srgbClr val="99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 flipV="1">
            <a:off x="3419872" y="5519058"/>
            <a:ext cx="0" cy="315890"/>
          </a:xfrm>
          <a:prstGeom prst="straightConnector1">
            <a:avLst/>
          </a:prstGeom>
          <a:ln w="19050">
            <a:solidFill>
              <a:srgbClr val="99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/>
          <p:nvPr/>
        </p:nvCxnSpPr>
        <p:spPr>
          <a:xfrm flipV="1">
            <a:off x="6894027" y="5510969"/>
            <a:ext cx="0" cy="315890"/>
          </a:xfrm>
          <a:prstGeom prst="straightConnector1">
            <a:avLst/>
          </a:prstGeom>
          <a:ln w="19050">
            <a:solidFill>
              <a:srgbClr val="99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9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71</Words>
  <Application>Microsoft Office PowerPoint</Application>
  <PresentationFormat>Bildschirmpräsentation (4:3)</PresentationFormat>
  <Paragraphs>39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Arial</vt:lpstr>
      <vt:lpstr>Calibri</vt:lpstr>
      <vt:lpstr>Franklin Gothic Book</vt:lpstr>
      <vt:lpstr>Perpetua</vt:lpstr>
      <vt:lpstr>Wingdings 2</vt:lpstr>
      <vt:lpstr>Dactylos</vt:lpstr>
      <vt:lpstr>Tag der offenen Tür</vt:lpstr>
      <vt:lpstr>Tag der offenen Tür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</dc:title>
  <dc:creator>Tobi</dc:creator>
  <cp:lastModifiedBy>CZAKER Christian</cp:lastModifiedBy>
  <cp:revision>39</cp:revision>
  <cp:lastPrinted>2015-11-09T15:00:31Z</cp:lastPrinted>
  <dcterms:created xsi:type="dcterms:W3CDTF">2012-10-08T06:52:41Z</dcterms:created>
  <dcterms:modified xsi:type="dcterms:W3CDTF">2016-11-24T11:04:10Z</dcterms:modified>
</cp:coreProperties>
</file>