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43" autoAdjust="0"/>
  </p:normalViewPr>
  <p:slideViewPr>
    <p:cSldViewPr>
      <p:cViewPr varScale="1">
        <p:scale>
          <a:sx n="100" d="100"/>
          <a:sy n="100" d="100"/>
        </p:scale>
        <p:origin x="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22.11.2016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987824" y="3861048"/>
            <a:ext cx="5616624" cy="2448272"/>
          </a:xfrm>
        </p:spPr>
        <p:txBody>
          <a:bodyPr>
            <a:normAutofit fontScale="55000" lnSpcReduction="20000"/>
          </a:bodyPr>
          <a:lstStyle/>
          <a:p>
            <a:r>
              <a:rPr lang="de-AT" sz="7500" b="1" dirty="0" smtClean="0"/>
              <a:t>Speisen und Getränke</a:t>
            </a:r>
          </a:p>
          <a:p>
            <a:endParaRPr lang="de-AT" sz="7500" b="1" dirty="0"/>
          </a:p>
          <a:p>
            <a:r>
              <a:rPr lang="de-AT" sz="7500" b="1" dirty="0" smtClean="0"/>
              <a:t>Es erwarten Sie kulinarische Schmankerl!</a:t>
            </a:r>
          </a:p>
          <a:p>
            <a:endParaRPr lang="de-AT" sz="9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Buffet</a:t>
            </a:r>
            <a:endParaRPr lang="de-AT" dirty="0"/>
          </a:p>
        </p:txBody>
      </p:sp>
      <p:pic>
        <p:nvPicPr>
          <p:cNvPr id="4" name="Picture 2" descr="https://encrypted-tbn1.gstatic.com/images?q=tbn:ANd9GcS7kjM68Xt17l-mirz7cwbdKFg1QpTrD3On7iwgaeVblemQuUF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74" y="3424808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74" y="5111750"/>
            <a:ext cx="2619375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699792" y="4005748"/>
            <a:ext cx="6192688" cy="288032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e-AT" dirty="0" smtClean="0"/>
              <a:t>Schüler und Schülerinnen der Klasse 4BHEL haben ein Buffet für Sie gestaltet.</a:t>
            </a:r>
          </a:p>
          <a:p>
            <a:pPr>
              <a:spcAft>
                <a:spcPts val="1200"/>
              </a:spcAft>
            </a:pPr>
            <a:r>
              <a:rPr lang="de-AT" b="1" dirty="0" smtClean="0"/>
              <a:t>Guten Appetit!</a:t>
            </a:r>
            <a:endParaRPr lang="de-AT" b="1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Buffet</a:t>
            </a:r>
            <a:endParaRPr lang="de-AT" dirty="0"/>
          </a:p>
        </p:txBody>
      </p:sp>
      <p:pic>
        <p:nvPicPr>
          <p:cNvPr id="1026" name="Picture 2" descr="https://encrypted-tbn1.gstatic.com/images?q=tbn:ANd9GcS7kjM68Xt17l-mirz7cwbdKFg1QpTrD3On7iwgaeVblemQuUF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74" y="3424808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74" y="5111750"/>
            <a:ext cx="2619375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699792" y="3861048"/>
            <a:ext cx="6444208" cy="29969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60000"/>
              </a:lnSpc>
              <a:spcAft>
                <a:spcPts val="1200"/>
              </a:spcAft>
            </a:pPr>
            <a:r>
              <a:rPr lang="de-AT" b="1" dirty="0" err="1" smtClean="0"/>
              <a:t>W</a:t>
            </a:r>
            <a:r>
              <a:rPr lang="de-AT" dirty="0" err="1" smtClean="0"/>
              <a:t>e</a:t>
            </a:r>
            <a:r>
              <a:rPr lang="de-AT" dirty="0" smtClean="0"/>
              <a:t> </a:t>
            </a:r>
            <a:r>
              <a:rPr lang="de-AT" b="1" dirty="0" err="1" smtClean="0"/>
              <a:t>I</a:t>
            </a:r>
            <a:r>
              <a:rPr lang="de-AT" dirty="0" err="1" smtClean="0"/>
              <a:t>ntegrate</a:t>
            </a:r>
            <a:r>
              <a:rPr lang="de-AT" dirty="0" smtClean="0"/>
              <a:t> </a:t>
            </a:r>
            <a:r>
              <a:rPr lang="de-AT" b="1" dirty="0" err="1" smtClean="0"/>
              <a:t>R</a:t>
            </a:r>
            <a:r>
              <a:rPr lang="de-AT" dirty="0" err="1" smtClean="0"/>
              <a:t>efugees</a:t>
            </a:r>
            <a:endParaRPr lang="de-AT" dirty="0" smtClean="0"/>
          </a:p>
          <a:p>
            <a:pPr>
              <a:lnSpc>
                <a:spcPct val="60000"/>
              </a:lnSpc>
              <a:spcAft>
                <a:spcPts val="1200"/>
              </a:spcAft>
            </a:pPr>
            <a:r>
              <a:rPr lang="de-AT" b="1" dirty="0" err="1" smtClean="0"/>
              <a:t>W</a:t>
            </a:r>
            <a:r>
              <a:rPr lang="de-AT" dirty="0" err="1" smtClean="0"/>
              <a:t>e</a:t>
            </a:r>
            <a:r>
              <a:rPr lang="de-AT" dirty="0" smtClean="0"/>
              <a:t> </a:t>
            </a:r>
            <a:r>
              <a:rPr lang="de-AT" dirty="0" err="1" smtClean="0"/>
              <a:t>study</a:t>
            </a:r>
            <a:r>
              <a:rPr lang="de-AT" dirty="0" smtClean="0"/>
              <a:t> </a:t>
            </a:r>
            <a:r>
              <a:rPr lang="de-AT" b="1" dirty="0" err="1" smtClean="0"/>
              <a:t>I</a:t>
            </a:r>
            <a:r>
              <a:rPr lang="de-AT" dirty="0" err="1" smtClean="0"/>
              <a:t>nformatics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b="1" dirty="0" err="1" smtClean="0"/>
              <a:t>R</a:t>
            </a:r>
            <a:r>
              <a:rPr lang="de-AT" dirty="0" err="1" smtClean="0"/>
              <a:t>efugees</a:t>
            </a:r>
            <a:endParaRPr lang="de-AT" dirty="0"/>
          </a:p>
          <a:p>
            <a:pPr>
              <a:lnSpc>
                <a:spcPct val="80000"/>
              </a:lnSpc>
            </a:pPr>
            <a:endParaRPr lang="de-AT" sz="1800" dirty="0" smtClean="0"/>
          </a:p>
          <a:p>
            <a:pPr>
              <a:lnSpc>
                <a:spcPct val="80000"/>
              </a:lnSpc>
            </a:pPr>
            <a:r>
              <a:rPr lang="de-AT" dirty="0" smtClean="0"/>
              <a:t>Oktober 2015 </a:t>
            </a:r>
            <a:r>
              <a:rPr lang="de-DE" dirty="0" smtClean="0"/>
              <a:t>–</a:t>
            </a:r>
            <a:r>
              <a:rPr lang="de-AT" dirty="0" smtClean="0"/>
              <a:t> Mai 2016</a:t>
            </a:r>
          </a:p>
          <a:p>
            <a:pPr>
              <a:lnSpc>
                <a:spcPct val="80000"/>
              </a:lnSpc>
            </a:pPr>
            <a:endParaRPr lang="de-AT" dirty="0" smtClean="0"/>
          </a:p>
          <a:p>
            <a:pPr lvl="1" algn="l">
              <a:lnSpc>
                <a:spcPct val="90000"/>
              </a:lnSpc>
            </a:pPr>
            <a:r>
              <a:rPr lang="de-AT" sz="2800" dirty="0" smtClean="0">
                <a:latin typeface="Calibri"/>
                <a:cs typeface="Calibri"/>
              </a:rPr>
              <a:t>8 minderjährige Flüchtlinge</a:t>
            </a:r>
          </a:p>
          <a:p>
            <a:pPr lvl="1" algn="l">
              <a:lnSpc>
                <a:spcPct val="90000"/>
              </a:lnSpc>
            </a:pPr>
            <a:r>
              <a:rPr lang="de-AT" sz="2800" dirty="0" smtClean="0">
                <a:latin typeface="Calibri"/>
                <a:cs typeface="Calibri"/>
              </a:rPr>
              <a:t>5 HTL-Schüler</a:t>
            </a:r>
          </a:p>
          <a:p>
            <a:pPr lvl="1" algn="l">
              <a:lnSpc>
                <a:spcPct val="90000"/>
              </a:lnSpc>
            </a:pPr>
            <a:r>
              <a:rPr lang="de-AT" sz="2800" dirty="0" smtClean="0">
                <a:latin typeface="Calibri"/>
                <a:cs typeface="Calibri"/>
              </a:rPr>
              <a:t>2 Lehrerinnen</a:t>
            </a:r>
          </a:p>
          <a:p>
            <a:pPr lvl="1" algn="l">
              <a:lnSpc>
                <a:spcPct val="90000"/>
              </a:lnSpc>
            </a:pPr>
            <a:r>
              <a:rPr lang="de-AT" sz="2800" dirty="0" smtClean="0">
                <a:latin typeface="Calibri"/>
                <a:cs typeface="Calibri"/>
              </a:rPr>
              <a:t>1 Übersetzerin</a:t>
            </a:r>
          </a:p>
          <a:p>
            <a:pPr>
              <a:lnSpc>
                <a:spcPct val="60000"/>
              </a:lnSpc>
            </a:pPr>
            <a:endParaRPr lang="de-AT" dirty="0" smtClean="0"/>
          </a:p>
          <a:p>
            <a:pPr>
              <a:lnSpc>
                <a:spcPct val="60000"/>
              </a:lnSpc>
            </a:pP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Projekt   W I R</a:t>
            </a:r>
            <a:endParaRPr lang="de-AT" dirty="0"/>
          </a:p>
        </p:txBody>
      </p:sp>
      <p:pic>
        <p:nvPicPr>
          <p:cNvPr id="6" name="Grafik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200" y="12777096"/>
            <a:ext cx="18392470" cy="23803417"/>
          </a:xfrm>
          <a:prstGeom prst="rect">
            <a:avLst/>
          </a:prstGeom>
        </p:spPr>
      </p:pic>
      <p:pic>
        <p:nvPicPr>
          <p:cNvPr id="7" name="Grafik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600" y="12929496"/>
            <a:ext cx="18392470" cy="23803417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6256" y="1196752"/>
            <a:ext cx="2429538" cy="3143812"/>
          </a:xfrm>
          <a:prstGeom prst="rect">
            <a:avLst/>
          </a:prstGeom>
        </p:spPr>
      </p:pic>
      <p:pic>
        <p:nvPicPr>
          <p:cNvPr id="9" name="Grafik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" r="6898"/>
          <a:stretch/>
        </p:blipFill>
        <p:spPr>
          <a:xfrm>
            <a:off x="15049574" y="10901777"/>
            <a:ext cx="14841478" cy="1250127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71" y="3933056"/>
            <a:ext cx="264923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4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53</Words>
  <Application>Microsoft Office PowerPoint</Application>
  <PresentationFormat>Bildschirmpräsentation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Perpetua</vt:lpstr>
      <vt:lpstr>Wingdings 2</vt:lpstr>
      <vt:lpstr>Dactylos</vt:lpstr>
      <vt:lpstr>Buffet</vt:lpstr>
      <vt:lpstr>Buffet</vt:lpstr>
      <vt:lpstr>Projekt   W I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KAUDERER Maria</cp:lastModifiedBy>
  <cp:revision>28</cp:revision>
  <cp:lastPrinted>2012-10-16T12:32:09Z</cp:lastPrinted>
  <dcterms:created xsi:type="dcterms:W3CDTF">2012-10-08T06:52:41Z</dcterms:created>
  <dcterms:modified xsi:type="dcterms:W3CDTF">2016-11-22T16:17:27Z</dcterms:modified>
</cp:coreProperties>
</file>