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8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24.11.2016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endParaRPr lang="de-AT" sz="4000" dirty="0" smtClean="0"/>
          </a:p>
          <a:p>
            <a:r>
              <a:rPr lang="de-AT" sz="4000" dirty="0" smtClean="0"/>
              <a:t>Schüler </a:t>
            </a:r>
            <a:r>
              <a:rPr lang="de-AT" sz="4000" dirty="0" smtClean="0"/>
              <a:t>der 2BHEL </a:t>
            </a:r>
          </a:p>
          <a:p>
            <a:r>
              <a:rPr lang="de-AT" sz="4000" dirty="0" smtClean="0"/>
              <a:t>bestücken </a:t>
            </a:r>
            <a:r>
              <a:rPr lang="de-AT" sz="4000" dirty="0"/>
              <a:t>Platinen.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293096"/>
            <a:ext cx="6817104" cy="2232248"/>
          </a:xfrm>
        </p:spPr>
        <p:txBody>
          <a:bodyPr>
            <a:normAutofit/>
          </a:bodyPr>
          <a:lstStyle/>
          <a:p>
            <a:r>
              <a:rPr lang="de-AT" sz="4000" dirty="0" smtClean="0"/>
              <a:t>Werkstücke: </a:t>
            </a:r>
          </a:p>
          <a:p>
            <a:r>
              <a:rPr lang="de-AT" sz="4000" dirty="0" smtClean="0"/>
              <a:t>„Bart Simpson“</a:t>
            </a:r>
          </a:p>
          <a:p>
            <a:r>
              <a:rPr lang="de-AT" sz="4000" dirty="0" smtClean="0"/>
              <a:t>„Star </a:t>
            </a:r>
            <a:r>
              <a:rPr lang="de-AT" sz="4000" dirty="0" err="1" smtClean="0"/>
              <a:t>Wars</a:t>
            </a:r>
            <a:r>
              <a:rPr lang="de-AT" sz="4000" dirty="0" smtClean="0"/>
              <a:t>“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18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Elektronikpraxis</vt:lpstr>
      <vt:lpstr>Elektronikpraxis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33</cp:revision>
  <cp:lastPrinted>2012-10-16T12:32:09Z</cp:lastPrinted>
  <dcterms:created xsi:type="dcterms:W3CDTF">2012-10-08T06:52:41Z</dcterms:created>
  <dcterms:modified xsi:type="dcterms:W3CDTF">2016-11-24T10:44:45Z</dcterms:modified>
</cp:coreProperties>
</file>