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62" r:id="rId3"/>
    <p:sldId id="261" r:id="rId4"/>
    <p:sldId id="263" r:id="rId5"/>
  </p:sldIdLst>
  <p:sldSz cx="9144000" cy="6858000" type="screen4x3"/>
  <p:notesSz cx="6858000" cy="99456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00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43" autoAdjust="0"/>
  </p:normalViewPr>
  <p:slideViewPr>
    <p:cSldViewPr>
      <p:cViewPr varScale="1">
        <p:scale>
          <a:sx n="82" d="100"/>
          <a:sy n="82" d="100"/>
        </p:scale>
        <p:origin x="147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 eaLnBrk="1" latinLnBrk="0" hangingPunct="1">
              <a:buFont typeface="Arial" pitchFamily="34" charset="0"/>
              <a:buChar char="•"/>
            </a:pP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 hasCustomPrompt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dirty="0"/>
              <a:t>Unterpunkte einfügen</a:t>
            </a:r>
            <a:endParaRPr kumimoji="0" lang="en-US" dirty="0"/>
          </a:p>
        </p:txBody>
      </p:sp>
      <p:sp>
        <p:nvSpPr>
          <p:cNvPr id="10" name="Rechteck 9"/>
          <p:cNvSpPr/>
          <p:nvPr/>
        </p:nvSpPr>
        <p:spPr>
          <a:xfrm>
            <a:off x="1" y="1940582"/>
            <a:ext cx="9144000" cy="968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1" y="3323088"/>
            <a:ext cx="9144000" cy="1105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hteck 6"/>
          <p:cNvSpPr/>
          <p:nvPr/>
        </p:nvSpPr>
        <p:spPr>
          <a:xfrm>
            <a:off x="1" y="2037413"/>
            <a:ext cx="9144000" cy="1296144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 hasCustomPrompt="1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kumimoji="0" lang="de-DE" dirty="0"/>
              <a:t>Raumbezeichnung</a:t>
            </a:r>
            <a:endParaRPr kumimoji="0" lang="en-US" dirty="0"/>
          </a:p>
        </p:txBody>
      </p:sp>
      <p:pic>
        <p:nvPicPr>
          <p:cNvPr id="1026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136" y="104757"/>
            <a:ext cx="6732240" cy="171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de-DE"/>
              <a:t>Textmasterformat bearbeiten</a:t>
            </a:r>
          </a:p>
          <a:p>
            <a:pPr lvl="1" eaLnBrk="1" latinLnBrk="0" hangingPunct="1"/>
            <a:r>
              <a:rPr kumimoji="0" lang="de-DE"/>
              <a:t>Zweite Ebene</a:t>
            </a:r>
          </a:p>
          <a:p>
            <a:pPr lvl="2" eaLnBrk="1" latinLnBrk="0" hangingPunct="1"/>
            <a:r>
              <a:rPr kumimoji="0" lang="de-DE"/>
              <a:t>Dritte Ebene</a:t>
            </a:r>
          </a:p>
          <a:p>
            <a:pPr lvl="3" eaLnBrk="1" latinLnBrk="0" hangingPunct="1"/>
            <a:r>
              <a:rPr kumimoji="0" lang="de-DE"/>
              <a:t>Vierte Ebene</a:t>
            </a:r>
          </a:p>
          <a:p>
            <a:pPr lvl="4" eaLnBrk="1" latinLnBrk="0" hangingPunct="1"/>
            <a:r>
              <a:rPr kumimoji="0" lang="de-DE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00380B7-4BCD-4823-B6A2-EFB5CC887B87}" type="datetimeFigureOut">
              <a:rPr lang="de-AT" smtClean="0"/>
              <a:t>25.11.2016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9CA8799-9C58-4685-A1EB-4E6CC98D0EB6}" type="slidenum">
              <a:rPr lang="de-AT" smtClean="0"/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AT" sz="3500" dirty="0"/>
              <a:t>Persönliche Beratung durch AV und Lehrkräfte</a:t>
            </a:r>
          </a:p>
          <a:p>
            <a:r>
              <a:rPr lang="de-AT" sz="3500" dirty="0"/>
              <a:t>Beratung für Kolleg</a:t>
            </a:r>
          </a:p>
          <a:p>
            <a:r>
              <a:rPr lang="de-AT" sz="3500" dirty="0"/>
              <a:t>Spezielle Führungen für Mädchen</a:t>
            </a:r>
          </a:p>
          <a:p>
            <a:endParaRPr lang="de-AT" sz="3500" dirty="0"/>
          </a:p>
          <a:p>
            <a:r>
              <a:rPr lang="de-AT" sz="3500" dirty="0"/>
              <a:t>ONLINE-Anmeldung</a:t>
            </a:r>
          </a:p>
          <a:p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Begrüßung</a:t>
            </a:r>
          </a:p>
        </p:txBody>
      </p:sp>
    </p:spTree>
    <p:extLst>
      <p:ext uri="{BB962C8B-B14F-4D97-AF65-F5344CB8AC3E}">
        <p14:creationId xmlns:p14="http://schemas.microsoft.com/office/powerpoint/2010/main" val="226216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635896" y="3645024"/>
            <a:ext cx="5112568" cy="2880320"/>
          </a:xfrm>
        </p:spPr>
        <p:txBody>
          <a:bodyPr>
            <a:normAutofit/>
          </a:bodyPr>
          <a:lstStyle/>
          <a:p>
            <a:pPr algn="l"/>
            <a:r>
              <a:rPr lang="de-AT" b="1" dirty="0"/>
              <a:t>Ausbildungsmöglichkeiten:</a:t>
            </a:r>
          </a:p>
          <a:p>
            <a:pPr algn="l"/>
            <a:endParaRPr lang="de-AT" dirty="0"/>
          </a:p>
          <a:p>
            <a:pPr marL="457200" indent="-457200" algn="l">
              <a:buFont typeface="Arial" pitchFamily="34" charset="0"/>
              <a:buChar char="•"/>
            </a:pPr>
            <a:r>
              <a:rPr lang="de-AT" dirty="0"/>
              <a:t>Höhere Abteilung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de-AT" dirty="0"/>
              <a:t>Fachschule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de-AT" dirty="0"/>
              <a:t>Kolleg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Begrüßung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27" y="3501008"/>
            <a:ext cx="2182249" cy="324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65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AT" b="1" dirty="0"/>
              <a:t>Mädchen-Corner:</a:t>
            </a:r>
          </a:p>
          <a:p>
            <a:r>
              <a:rPr lang="de-AT" dirty="0"/>
              <a:t>Führungen von Mädchen für Mädchen</a:t>
            </a:r>
          </a:p>
          <a:p>
            <a:r>
              <a:rPr lang="de-AT" dirty="0"/>
              <a:t>Spezielle Beratung durch Frauen / Mädchen</a:t>
            </a:r>
          </a:p>
          <a:p>
            <a:endParaRPr lang="de-AT" dirty="0"/>
          </a:p>
          <a:p>
            <a:r>
              <a:rPr lang="de-AT"/>
              <a:t>Aktivitäten in </a:t>
            </a:r>
            <a:r>
              <a:rPr lang="de-AT" dirty="0"/>
              <a:t>den Bereichen</a:t>
            </a:r>
          </a:p>
          <a:p>
            <a:r>
              <a:rPr lang="de-AT" dirty="0"/>
              <a:t>Gender- und </a:t>
            </a:r>
            <a:r>
              <a:rPr lang="de-AT" dirty="0" err="1"/>
              <a:t>Diversity</a:t>
            </a:r>
            <a:endParaRPr lang="de-AT" dirty="0"/>
          </a:p>
          <a:p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Begrüßung</a:t>
            </a:r>
          </a:p>
        </p:txBody>
      </p:sp>
      <p:pic>
        <p:nvPicPr>
          <p:cNvPr id="1026" name="Picture 2" descr="C:\Users\nisi\AppData\Local\Microsoft\Windows\Temporary Internet Files\Content.IE5\W1OGUGZB\MC90021728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157192"/>
            <a:ext cx="1714500" cy="151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12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b="1" dirty="0"/>
              <a:t>ONLINE-Anmeldung:</a:t>
            </a:r>
          </a:p>
          <a:p>
            <a:r>
              <a:rPr lang="de-DE" dirty="0"/>
              <a:t>Anmeldung direkt hier</a:t>
            </a:r>
          </a:p>
          <a:p>
            <a:r>
              <a:rPr lang="de-DE" dirty="0"/>
              <a:t>Persönliche Betreuung / Unterstützung bei der Anmeldung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Begrüßung</a:t>
            </a:r>
          </a:p>
        </p:txBody>
      </p:sp>
      <p:pic>
        <p:nvPicPr>
          <p:cNvPr id="2050" name="Picture 2" descr="C:\Users\nisi\AppData\Local\Microsoft\Windows\Temporary Internet Files\Content.IE5\W1OGUGZB\MM900236471[1]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641" y="5445224"/>
            <a:ext cx="1080120" cy="112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7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56</Words>
  <Application>Microsoft Office PowerPoint</Application>
  <PresentationFormat>Bildschirmpräsentation (4:3)</PresentationFormat>
  <Paragraphs>23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Calibri</vt:lpstr>
      <vt:lpstr>Franklin Gothic Book</vt:lpstr>
      <vt:lpstr>Perpetua</vt:lpstr>
      <vt:lpstr>Wingdings 2</vt:lpstr>
      <vt:lpstr>Dactylos</vt:lpstr>
      <vt:lpstr>Begrüßung</vt:lpstr>
      <vt:lpstr>Begrüßung</vt:lpstr>
      <vt:lpstr>Begrüßung</vt:lpstr>
      <vt:lpstr>Begrüßung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Adrian Schnetz</cp:lastModifiedBy>
  <cp:revision>24</cp:revision>
  <cp:lastPrinted>2012-10-16T12:32:09Z</cp:lastPrinted>
  <dcterms:created xsi:type="dcterms:W3CDTF">2012-10-08T06:52:41Z</dcterms:created>
  <dcterms:modified xsi:type="dcterms:W3CDTF">2016-11-25T13:14:36Z</dcterms:modified>
</cp:coreProperties>
</file>