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763687" y="3429000"/>
            <a:ext cx="5400601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MMag</a:t>
            </a:r>
            <a:r>
              <a:rPr lang="de-AT" sz="4800" dirty="0">
                <a:ea typeface="Calibri" pitchFamily="34" charset="0"/>
              </a:rPr>
              <a:t>. DI </a:t>
            </a:r>
            <a:r>
              <a:rPr lang="de-AT" sz="4800" dirty="0" err="1">
                <a:ea typeface="Calibri" pitchFamily="34" charset="0"/>
              </a:rPr>
              <a:t>DDr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smtClean="0">
                <a:ea typeface="Calibri" pitchFamily="34" charset="0"/>
              </a:rPr>
              <a:t>Evelyn </a:t>
            </a:r>
            <a:r>
              <a:rPr lang="de-AT" sz="4800" smtClean="0">
                <a:ea typeface="Calibri" pitchFamily="34" charset="0"/>
              </a:rPr>
              <a:t>FÜTTY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Herbert KUTTELWASCHER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1763688" cy="265100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97515"/>
            <a:ext cx="1979712" cy="297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41</cp:revision>
  <cp:lastPrinted>2012-10-16T12:32:09Z</cp:lastPrinted>
  <dcterms:created xsi:type="dcterms:W3CDTF">2012-10-08T06:52:41Z</dcterms:created>
  <dcterms:modified xsi:type="dcterms:W3CDTF">2015-12-03T10:12:44Z</dcterms:modified>
</cp:coreProperties>
</file>