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1" d="100"/>
          <a:sy n="101" d="100"/>
        </p:scale>
        <p:origin x="-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03.12.2015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123728" y="3429000"/>
            <a:ext cx="4502754" cy="3428999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Mag. </a:t>
            </a: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Franz </a:t>
            </a:r>
            <a:r>
              <a:rPr lang="de-AT" sz="4800" dirty="0" smtClean="0">
                <a:ea typeface="Calibri" pitchFamily="34" charset="0"/>
              </a:rPr>
              <a:t>GRASSINGER</a:t>
            </a:r>
            <a:endParaRPr lang="de-AT" sz="4800" dirty="0" smtClean="0">
              <a:ea typeface="Calibri" pitchFamily="34" charset="0"/>
            </a:endParaRPr>
          </a:p>
          <a:p>
            <a:pPr eaLnBrk="1" hangingPunct="1"/>
            <a:endParaRPr lang="de-AT" sz="4800" dirty="0" smtClean="0">
              <a:ea typeface="Calibri" pitchFamily="34" charset="0"/>
            </a:endParaRPr>
          </a:p>
          <a:p>
            <a:pPr eaLnBrk="1" hangingPunct="1"/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 err="1">
                <a:ea typeface="Calibri" pitchFamily="34" charset="0"/>
              </a:rPr>
              <a:t>OStR</a:t>
            </a:r>
            <a:r>
              <a:rPr lang="de-AT" sz="4800" dirty="0">
                <a:ea typeface="Calibri" pitchFamily="34" charset="0"/>
              </a:rPr>
              <a:t>. Mag. </a:t>
            </a:r>
            <a:r>
              <a:rPr lang="de-AT" sz="4800" smtClean="0">
                <a:ea typeface="Calibri" pitchFamily="34" charset="0"/>
              </a:rPr>
              <a:t>Gottfried </a:t>
            </a:r>
            <a:r>
              <a:rPr lang="de-AT" sz="4800" smtClean="0">
                <a:ea typeface="Calibri" pitchFamily="34" charset="0"/>
              </a:rPr>
              <a:t>SCHARTLMÜLLER</a:t>
            </a:r>
            <a:endParaRPr lang="de-AT" sz="4800" dirty="0">
              <a:ea typeface="Calibri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1"/>
            <a:ext cx="2123728" cy="26980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482" y="3861048"/>
            <a:ext cx="2842061" cy="2996952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11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46</cp:revision>
  <cp:lastPrinted>2012-10-16T12:32:09Z</cp:lastPrinted>
  <dcterms:created xsi:type="dcterms:W3CDTF">2012-10-08T06:52:41Z</dcterms:created>
  <dcterms:modified xsi:type="dcterms:W3CDTF">2015-12-03T10:13:15Z</dcterms:modified>
</cp:coreProperties>
</file>