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051720" y="3429000"/>
            <a:ext cx="5040561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</a:t>
            </a:r>
            <a:r>
              <a:rPr lang="de-AT" sz="4800" dirty="0" smtClean="0">
                <a:ea typeface="Calibri" pitchFamily="34" charset="0"/>
              </a:rPr>
              <a:t>Christian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ZACHERL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Dr.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Franz </a:t>
            </a:r>
            <a:r>
              <a:rPr lang="de-AT" sz="4800" dirty="0" err="1" smtClean="0">
                <a:ea typeface="Calibri" pitchFamily="34" charset="0"/>
              </a:rPr>
              <a:t>Heißenberger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4053485"/>
            <a:ext cx="2050034" cy="2804514"/>
          </a:xfrm>
          <a:prstGeom prst="rect">
            <a:avLst/>
          </a:prstGeom>
        </p:spPr>
      </p:pic>
      <p:pic>
        <p:nvPicPr>
          <p:cNvPr id="1026" name="Picture 2" descr="O:\Daten\Fotos\Lehrer\Zacher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9"/>
            <a:ext cx="2051720" cy="26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10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2015-12-03T10:09:44Z</dcterms:modified>
</cp:coreProperties>
</file>