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907704" y="3429000"/>
            <a:ext cx="4968552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Renate </a:t>
            </a:r>
            <a:r>
              <a:rPr lang="de-AT" sz="4800" dirty="0" smtClean="0">
                <a:ea typeface="Calibri" pitchFamily="34" charset="0"/>
              </a:rPr>
              <a:t>SCHRAMM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Herwig WALLISCH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907704" cy="27216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835932"/>
            <a:ext cx="2267744" cy="3022067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2015-12-03T10:12:14Z</dcterms:modified>
</cp:coreProperties>
</file>