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012058" y="3429000"/>
            <a:ext cx="4935079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Harald </a:t>
            </a:r>
            <a:r>
              <a:rPr lang="de-AT" sz="4800" dirty="0" smtClean="0">
                <a:ea typeface="Calibri" pitchFamily="34" charset="0"/>
              </a:rPr>
              <a:t>PAULSEN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Wolfgang SCHRAMPF</a:t>
            </a:r>
            <a:endParaRPr lang="de-AT" sz="3500" dirty="0" smtClean="0">
              <a:ea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201205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37" y="3861048"/>
            <a:ext cx="2233376" cy="300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2015-12-03T10:42:26Z</dcterms:modified>
</cp:coreProperties>
</file>