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030228" y="3429000"/>
            <a:ext cx="4860241" cy="3428999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de-AT" sz="4800" dirty="0" smtClean="0">
                <a:ea typeface="Calibri" pitchFamily="34" charset="0"/>
              </a:rPr>
              <a:t>Melanie 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FARANNA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  <a:r>
              <a:rPr lang="de-AT" sz="4800" dirty="0">
                <a:ea typeface="Calibri" pitchFamily="34" charset="0"/>
              </a:rPr>
              <a:t>Johann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PFEIFFER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030228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68" y="3933057"/>
            <a:ext cx="2288626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2015-12-03T10:49:25Z</dcterms:modified>
</cp:coreProperties>
</file>