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94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68441"/>
              </p:ext>
            </p:extLst>
          </p:nvPr>
        </p:nvGraphicFramePr>
        <p:xfrm>
          <a:off x="119336" y="1627245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Bajzek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Beszedics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Bünger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Czaker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Colditz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Dirnberger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Faranna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Fischer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170109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Fröhling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Fütty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</a:t>
            </a:r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4.12.2015</a:t>
            </a:r>
            <a:endParaRPr lang="de-AT" sz="3800" dirty="0">
              <a:latin typeface="Agency FB" panose="020B0503020202020204" pitchFamily="34" charset="0"/>
              <a:cs typeface="Adobe Hebrew" panose="02040503050201020203" pitchFamily="18" charset="-79"/>
            </a:endParaRP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A </a:t>
            </a:r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– </a:t>
            </a:r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K       </a:t>
            </a:r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99413"/>
              </p:ext>
            </p:extLst>
          </p:nvPr>
        </p:nvGraphicFramePr>
        <p:xfrm>
          <a:off x="6235934" y="1640477"/>
          <a:ext cx="5836730" cy="4768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7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Grassinger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Heißenberger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F.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Kapeller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320118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Kauderer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Verhindert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Kinzer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Kneringer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Krall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Kranlich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-Vollmann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010027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Kumersberger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Kuttelwascher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83771"/>
              </p:ext>
            </p:extLst>
          </p:nvPr>
        </p:nvGraphicFramePr>
        <p:xfrm>
          <a:off x="119336" y="1628800"/>
          <a:ext cx="5836729" cy="4783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Löw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Matzner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V.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Niedrist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Paulsen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Pfeiffer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Pointner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Rainer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Rasinger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Sauerzopf</a:t>
                      </a: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Schartlmüller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</a:t>
            </a:r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4.12.2015</a:t>
            </a:r>
            <a:endParaRPr lang="de-AT" sz="3800" dirty="0">
              <a:latin typeface="Agency FB" panose="020B0503020202020204" pitchFamily="34" charset="0"/>
              <a:cs typeface="Adobe Hebrew" panose="02040503050201020203" pitchFamily="18" charset="-79"/>
            </a:endParaRP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L </a:t>
            </a:r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– Z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79679"/>
              </p:ext>
            </p:extLst>
          </p:nvPr>
        </p:nvGraphicFramePr>
        <p:xfrm>
          <a:off x="6235935" y="1628800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Schlör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-Lipp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300105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Schramm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Schrampf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Stanzl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010238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Schwarzer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010306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Trauner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010123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Türk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Wallisch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Weiss 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Wendl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Zacherl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2252"/>
              </p:ext>
            </p:extLst>
          </p:nvPr>
        </p:nvGraphicFramePr>
        <p:xfrm>
          <a:off x="1559496" y="1556792"/>
          <a:ext cx="9309071" cy="5274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/>
                <a:gridCol w="2187585"/>
                <a:gridCol w="1368153"/>
                <a:gridCol w="1820238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Lang </a:t>
                      </a:r>
                      <a:r>
                        <a:rPr lang="de-AT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200303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Floiger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U1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20K101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Hochschule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Schmid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krank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Sabbatical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5807968" y="0"/>
            <a:ext cx="638403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</a:t>
            </a:r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4.12.2015</a:t>
            </a:r>
            <a:endParaRPr lang="de-AT" sz="3800" dirty="0" smtClean="0">
              <a:latin typeface="Agency FB" panose="020B0503020202020204" pitchFamily="34" charset="0"/>
              <a:cs typeface="Adobe Hebrew" panose="02040503050201020203" pitchFamily="18" charset="-79"/>
            </a:endParaRP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Werkstätte		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Benutzerdefiniert</PresentationFormat>
  <Paragraphs>236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24</cp:revision>
  <dcterms:created xsi:type="dcterms:W3CDTF">2013-11-12T11:44:18Z</dcterms:created>
  <dcterms:modified xsi:type="dcterms:W3CDTF">2015-12-03T09:55:01Z</dcterms:modified>
</cp:coreProperties>
</file>