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6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8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3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1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6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0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69996"/>
              </p:ext>
            </p:extLst>
          </p:nvPr>
        </p:nvGraphicFramePr>
        <p:xfrm>
          <a:off x="119336" y="1627245"/>
          <a:ext cx="5836729" cy="477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6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Bajzek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verhindert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Beszedics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Bünger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Czaker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Colditz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Dirnberger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010213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Faranna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Fischer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170109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Fröhling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Fütty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4.12.2015</a:t>
            </a: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Lehrer A – K       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90412"/>
              </p:ext>
            </p:extLst>
          </p:nvPr>
        </p:nvGraphicFramePr>
        <p:xfrm>
          <a:off x="6235934" y="1640477"/>
          <a:ext cx="5836730" cy="4768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7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Grassinger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Heißenberger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F.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Kapeller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320118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Kauderer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verhindert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Kinzer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Kneringer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Krall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Kranlich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-Vollmann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010027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Kumersberger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Kuttelwascher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38387"/>
              </p:ext>
            </p:extLst>
          </p:nvPr>
        </p:nvGraphicFramePr>
        <p:xfrm>
          <a:off x="119336" y="1628800"/>
          <a:ext cx="5836729" cy="4783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Löw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Matzner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V.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Niedrist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Paulsen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Pfeiffer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Pointner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Rainer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Rasinger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Sauerzopf</a:t>
                      </a:r>
                    </a:p>
                    <a:p>
                      <a:pPr algn="r" fontAlgn="ctr"/>
                      <a:r>
                        <a:rPr lang="de-AT" sz="2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 </a:t>
                      </a:r>
                      <a:r>
                        <a:rPr lang="de-AT" sz="15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Abteilungsvorstand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300104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Schartlmüller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krank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4.12.2015</a:t>
            </a: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Lehrer L – Z       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79679"/>
              </p:ext>
            </p:extLst>
          </p:nvPr>
        </p:nvGraphicFramePr>
        <p:xfrm>
          <a:off x="6235935" y="1628800"/>
          <a:ext cx="5836729" cy="477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Schlör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-Lipp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300105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Schramm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Schrampf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Stanzl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010238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Schwarzer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010306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Trauner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010123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Türk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Wallisch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Weiss 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Wendl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Zacherl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12252"/>
              </p:ext>
            </p:extLst>
          </p:nvPr>
        </p:nvGraphicFramePr>
        <p:xfrm>
          <a:off x="1559496" y="1556792"/>
          <a:ext cx="9309071" cy="5274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3095"/>
                <a:gridCol w="2187585"/>
                <a:gridCol w="1368153"/>
                <a:gridCol w="1820238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Werkstättenlehrer</a:t>
                      </a:r>
                      <a:endParaRPr lang="de-AT" sz="2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Lang </a:t>
                      </a:r>
                      <a:r>
                        <a:rPr lang="de-AT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Werkstättenleiter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200303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Floiger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200127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Fors-Ribot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U1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20K101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Hirschhofer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Korrer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200126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Kriegner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200125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Krigovsky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Luttenberger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Hochschule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Schmid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krank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Stich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Zellhofer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err="1" smtClean="0">
                          <a:effectLst/>
                          <a:latin typeface="Arial"/>
                        </a:rPr>
                        <a:t>Sabbatical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5807968" y="0"/>
            <a:ext cx="638403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 smtClean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4.12.2015</a:t>
            </a: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Werkstätte		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232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Adobe Hebrew</vt:lpstr>
      <vt:lpstr>Agency FB</vt:lpstr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 Tag der offenen Tür Beratung Erdgeschoss</dc:title>
  <dc:creator>CZAKER Christian</dc:creator>
  <cp:lastModifiedBy>CZAKER Christian</cp:lastModifiedBy>
  <cp:revision>26</cp:revision>
  <dcterms:created xsi:type="dcterms:W3CDTF">2013-11-12T11:44:18Z</dcterms:created>
  <dcterms:modified xsi:type="dcterms:W3CDTF">2015-12-04T12:21:33Z</dcterms:modified>
</cp:coreProperties>
</file>