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17.09.2019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52819"/>
              </p:ext>
            </p:extLst>
          </p:nvPr>
        </p:nvGraphicFramePr>
        <p:xfrm>
          <a:off x="0" y="3004527"/>
          <a:ext cx="574765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Matzner 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Frank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Rainer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Ostermann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72369"/>
              </p:ext>
            </p:extLst>
          </p:nvPr>
        </p:nvGraphicFramePr>
        <p:xfrm>
          <a:off x="6316824" y="2533137"/>
          <a:ext cx="5875176" cy="431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88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Woertz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Zehetbauer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45537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Wallisch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Zacherl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Kneringer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Paulsen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Schrampf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Kumersberger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Kuttelwascher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Pfeiffer J.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0565"/>
              </p:ext>
            </p:extLst>
          </p:nvPr>
        </p:nvGraphicFramePr>
        <p:xfrm>
          <a:off x="0" y="5650230"/>
          <a:ext cx="5747657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3AYIF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Hack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3AKIF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Niedrist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5" y="80726"/>
            <a:ext cx="2224216" cy="19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30</cp:revision>
  <dcterms:created xsi:type="dcterms:W3CDTF">2013-08-28T12:00:36Z</dcterms:created>
  <dcterms:modified xsi:type="dcterms:W3CDTF">2019-09-17T13:26:56Z</dcterms:modified>
</cp:coreProperties>
</file>