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E3B1D-A837-4ACA-8887-942DC36EF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C80788-956A-4585-B659-54DDA499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212119-5EE9-4AF1-A8FC-5E9652F6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A0F90-B594-430A-BC7D-FBC994B5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0169C9-07D2-4000-8BB5-AE4BB61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37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AB52B-2DAD-4C1E-88C4-36D6C0C4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63C155-4D43-4A6A-B29E-76C353B0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0A1A8-59FC-440A-BCA6-F9D90344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46345-0DCD-48D5-9AE8-ACBAA597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055E8-9A43-4EC1-9FD6-6F5A824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76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947463-C114-4A33-A6BE-B7C2BCADA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B3EDF7-C4ED-4F27-AC44-4A12E086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2D5B1-9DB3-48A8-8E51-662BFE52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89F68-95B1-4814-8C8B-47464F97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38CA5-D4B3-49DC-83BE-55A68436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01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A7716-D512-4E8D-ABBA-46D6C50C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D0728-D89A-4C1A-8C11-D29D7264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B4A62-58BF-43F6-BF8F-28AB93E2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614DFB-C4D0-4D90-9528-DBD5BF72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1FF1E-5778-4A32-83B0-D5724A0D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713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E760-1D6D-47AD-A7A5-900E43E3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4488C5-4484-4E8F-88A3-F8822E6EE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87660-8357-45CF-8707-CB3C941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9B8F7-31DD-46F0-9252-DB17F83A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A21C34-DBC5-4281-949E-98E84DCB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58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55E51-4DD0-4D23-8287-DCDD7258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2787DC-CD63-49D2-BD4E-958247B0A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373711-4EE8-4796-A0FD-C1BED6B56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15671-902F-42EE-8197-CE43F9F0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F7172-363A-4C0F-9B1C-7DD6AA7A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016B1B-8E8F-4E7F-9EB3-22FE2DCA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05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0CC5-674C-4CC4-936F-F56A2F8D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F80A8A-348E-4FB2-BC99-B0759B18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045125-8D1C-477F-B4B3-DFBCBF76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F9E2A7-C75D-48F9-88ED-CD10869E4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BE266F-6E8F-45CE-B0BA-456D531A6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13F1EA-4EA4-4698-9833-9F333F6D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114C39-2EBC-411E-9F64-21CBABA0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149CA7-2160-4511-803E-FB1AD37B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67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72E79-94C1-45A9-A42D-0C1077E6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779A14-356D-4827-9FB7-6FDA356D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764C22-43F9-43A7-855D-71432164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CC7CFF-04D2-42FD-B208-1E9867DB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489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BDBF12-D971-43A3-9C53-688E2254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37B67C-5FA7-409A-9EF6-94E992C0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FE9EE0-8517-4D3A-8A7B-5AC1AF3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076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5DC0C-EB1D-48A6-8748-D7A10E12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FB5B5-C20B-4AA3-A439-7A2AAD3F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DFF74B-D4AA-4A11-9FD6-76003A88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03F77-BA9E-434B-A93D-61DF9EDA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F3944C-84C6-426F-9878-F5EC457F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76EF0-F4B3-46D6-A9D5-3EFCCC1E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438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0EC8-1C92-49AD-BCB7-7D8A74FB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BCD705-810D-4A0B-9A7E-F91BC5AE4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F0BC67-E51D-45C3-8D6C-6F4AF8CC0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8A04D6-482D-4E91-BDA0-F62EE213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832705-C88C-48DD-8FD6-85009A51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D611F7-687A-4541-BF26-E2123D63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0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ECA97E-1AF2-4303-B552-32AEAF4E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FC5052-1B00-4979-9721-93809172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54BBD-056A-4157-95C3-0BFFDC3E9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D6BC-B4BF-453E-A931-80D0C75C2DCF}" type="datetimeFigureOut">
              <a:rPr lang="de-AT" smtClean="0"/>
              <a:t>09.10.2017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A88C73-6F4E-4FC0-80F4-604D0A38E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638E4-8FF8-498B-B35B-E252B2E9C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348C-F578-41E2-8C24-4C30B2630C3C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311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at/url?sa=i&amp;rct=j&amp;q=&amp;esrc=s&amp;source=images&amp;cd=&amp;ved=0ahUKEwjcz6vjr67WAhUJtBoKHcSJAnAQjRwIBw&amp;url=http://wallpapers.ae/badminton-hd-wallpaper.html&amp;psig=AFQjCNFgvYyoOUL_v920_F9Ay9aTTzbkzQ&amp;ust=150581166324150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at/url?sa=i&amp;rct=j&amp;q=&amp;esrc=s&amp;source=images&amp;cd=&amp;ved=0ahUKEwjcz6vjr67WAhUJtBoKHcSJAnAQjRwIBw&amp;url=http://wallpapers.ae/badminton-hd-wallpaper.html&amp;psig=AFQjCNFgvYyoOUL_v920_F9Ay9aTTzbkzQ&amp;ust=15058116632415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at/url?sa=i&amp;rct=j&amp;q=&amp;esrc=s&amp;source=images&amp;cd=&amp;ved=0ahUKEwjcz6vjr67WAhUJtBoKHcSJAnAQjRwIBw&amp;url=http://wallpapers.ae/badminton-hd-wallpaper.html&amp;psig=AFQjCNFgvYyoOUL_v920_F9Ay9aTTzbkzQ&amp;ust=15058116632415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at/url?sa=i&amp;rct=j&amp;q=&amp;esrc=s&amp;source=images&amp;cd=&amp;ved=0ahUKEwjcz6vjr67WAhUJtBoKHcSJAnAQjRwIBw&amp;url=http://wallpapers.ae/badminton-hd-wallpaper.html&amp;psig=AFQjCNFgvYyoOUL_v920_F9Ay9aTTzbkzQ&amp;ust=15058116632415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at/url?sa=i&amp;rct=j&amp;q=&amp;esrc=s&amp;source=images&amp;cd=&amp;ved=0ahUKEwjcz6vjr67WAhUJtBoKHcSJAnAQjRwIBw&amp;url=http://wallpapers.ae/badminton-hd-wallpaper.html&amp;psig=AFQjCNFgvYyoOUL_v920_F9Ay9aTTzbkzQ&amp;ust=15058116632415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at/url?sa=i&amp;rct=j&amp;q=&amp;esrc=s&amp;source=images&amp;cd=&amp;ved=0ahUKEwjcz6vjr67WAhUJtBoKHcSJAnAQjRwIBw&amp;url=http://wallpapers.ae/badminton-hd-wallpaper.html&amp;psig=AFQjCNFgvYyoOUL_v920_F9Ay9aTTzbkzQ&amp;ust=15058116632415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ved=0ahUKEwjcz6vjr67WAhUJtBoKHcSJAnAQjRwIBw&amp;url=http://wallpapers.ae/badminton-hd-wallpaper.html&amp;psig=AFQjCNFgvYyoOUL_v920_F9Ay9aTTzbkzQ&amp;ust=1505811663241501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en.wikipedia.org/wiki/Badminton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Ähnliches Foto">
            <a:hlinkClick r:id="rId2"/>
            <a:extLst>
              <a:ext uri="{FF2B5EF4-FFF2-40B4-BE49-F238E27FC236}">
                <a16:creationId xmlns:a16="http://schemas.microsoft.com/office/drawing/2014/main" id="{F8BD3A03-586C-4878-9C70-B08FCA88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30" y="-236442"/>
            <a:ext cx="12207630" cy="7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6701D1-28CC-4843-9DEE-5A67036E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9624" y="972766"/>
            <a:ext cx="8164747" cy="1348504"/>
          </a:xfrm>
        </p:spPr>
        <p:txBody>
          <a:bodyPr>
            <a:noAutofit/>
          </a:bodyPr>
          <a:lstStyle/>
          <a:p>
            <a:r>
              <a:rPr lang="de-AT" sz="8000" dirty="0">
                <a:solidFill>
                  <a:schemeClr val="accent4">
                    <a:lumMod val="50000"/>
                  </a:schemeClr>
                </a:solidFill>
                <a:latin typeface="Roboto Thin" pitchFamily="2" charset="0"/>
                <a:ea typeface="Roboto Thin" pitchFamily="2" charset="0"/>
              </a:rPr>
              <a:t>BADMINTON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B9C12E-0225-4E24-A8DA-9A4F1E67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324" y="2248544"/>
            <a:ext cx="4636850" cy="397380"/>
          </a:xfrm>
        </p:spPr>
        <p:txBody>
          <a:bodyPr>
            <a:normAutofit fontScale="25000" lnSpcReduction="20000"/>
          </a:bodyPr>
          <a:lstStyle/>
          <a:p>
            <a:r>
              <a:rPr lang="de-AT" sz="8000" b="1" dirty="0" err="1">
                <a:solidFill>
                  <a:schemeClr val="accent2">
                    <a:lumMod val="50000"/>
                  </a:schemeClr>
                </a:solidFill>
                <a:latin typeface="Roboto Thin" pitchFamily="2" charset="0"/>
                <a:ea typeface="Roboto Thin" pitchFamily="2" charset="0"/>
                <a:cs typeface="+mj-cs"/>
              </a:rPr>
              <a:t>Presentation</a:t>
            </a:r>
            <a:r>
              <a:rPr lang="de-AT" sz="8000" b="1" dirty="0">
                <a:solidFill>
                  <a:schemeClr val="accent2">
                    <a:lumMod val="50000"/>
                  </a:schemeClr>
                </a:solidFill>
                <a:latin typeface="Roboto Thin" pitchFamily="2" charset="0"/>
                <a:ea typeface="Roboto Thin" pitchFamily="2" charset="0"/>
                <a:cs typeface="+mj-cs"/>
              </a:rPr>
              <a:t> </a:t>
            </a:r>
            <a:r>
              <a:rPr lang="de-AT" sz="8000" b="1" dirty="0" err="1">
                <a:solidFill>
                  <a:schemeClr val="accent2">
                    <a:lumMod val="50000"/>
                  </a:schemeClr>
                </a:solidFill>
                <a:latin typeface="Roboto Thin" pitchFamily="2" charset="0"/>
                <a:ea typeface="Roboto Thin" pitchFamily="2" charset="0"/>
                <a:cs typeface="+mj-cs"/>
              </a:rPr>
              <a:t>by</a:t>
            </a:r>
            <a:r>
              <a:rPr lang="de-AT" sz="8000" b="1" dirty="0">
                <a:solidFill>
                  <a:schemeClr val="accent2">
                    <a:lumMod val="50000"/>
                  </a:schemeClr>
                </a:solidFill>
                <a:latin typeface="Roboto Thin" pitchFamily="2" charset="0"/>
                <a:ea typeface="Roboto Thin" pitchFamily="2" charset="0"/>
                <a:cs typeface="+mj-cs"/>
              </a:rPr>
              <a:t> Tobias Scharsching</a:t>
            </a:r>
          </a:p>
        </p:txBody>
      </p:sp>
    </p:spTree>
    <p:extLst>
      <p:ext uri="{BB962C8B-B14F-4D97-AF65-F5344CB8AC3E}">
        <p14:creationId xmlns:p14="http://schemas.microsoft.com/office/powerpoint/2010/main" val="12396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Ähnliches Foto">
            <a:hlinkClick r:id="rId2"/>
            <a:extLst>
              <a:ext uri="{FF2B5EF4-FFF2-40B4-BE49-F238E27FC236}">
                <a16:creationId xmlns:a16="http://schemas.microsoft.com/office/drawing/2014/main" id="{BDAC95B4-B4F3-4F88-9BD5-1E06FB6A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30" y="-236442"/>
            <a:ext cx="12207630" cy="7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251488-FD2B-4689-BF00-171FD411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Equipment and </a:t>
            </a:r>
            <a:r>
              <a:rPr lang="de-AT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Badminton Court</a:t>
            </a:r>
            <a:endParaRPr lang="de-AT" dirty="0">
              <a:solidFill>
                <a:schemeClr val="accent2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4A9C1-E1A4-4D77-9524-32F9B6E7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b="0" dirty="0">
              <a:solidFill>
                <a:srgbClr val="DD4B39"/>
              </a:solidFill>
              <a:effectLst/>
            </a:endParaRP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9A42B7-9539-47E9-8DD1-C1EA0E86A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89055"/>
            <a:ext cx="7950200" cy="43879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7E0CD60-1B31-4235-A6BD-A3122D76C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8373">
            <a:off x="792853" y="3410711"/>
            <a:ext cx="5314923" cy="37899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F3D6203-23D1-4042-80AC-AEC9DAE48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4264">
            <a:off x="120781" y="1258831"/>
            <a:ext cx="4197998" cy="34607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5D27D28-A515-45FE-8519-D978CD035FC0}"/>
              </a:ext>
            </a:extLst>
          </p:cNvPr>
          <p:cNvSpPr txBox="1"/>
          <p:nvPr/>
        </p:nvSpPr>
        <p:spPr>
          <a:xfrm>
            <a:off x="585926" y="5557421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Racket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00EBD3-2887-47F5-8841-7294319B96A7}"/>
              </a:ext>
            </a:extLst>
          </p:cNvPr>
          <p:cNvSpPr txBox="1"/>
          <p:nvPr/>
        </p:nvSpPr>
        <p:spPr>
          <a:xfrm>
            <a:off x="2752078" y="3497802"/>
            <a:ext cx="143818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Shuttlecock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779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Ähnliches Foto">
            <a:hlinkClick r:id="rId2"/>
            <a:extLst>
              <a:ext uri="{FF2B5EF4-FFF2-40B4-BE49-F238E27FC236}">
                <a16:creationId xmlns:a16="http://schemas.microsoft.com/office/drawing/2014/main" id="{DB6D3DEA-9A29-424D-9D2E-7121688D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30" y="-236442"/>
            <a:ext cx="12207630" cy="7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arallelogramm 7">
            <a:extLst>
              <a:ext uri="{FF2B5EF4-FFF2-40B4-BE49-F238E27FC236}">
                <a16:creationId xmlns:a16="http://schemas.microsoft.com/office/drawing/2014/main" id="{BAAFA021-1B6C-4883-8B1C-58C7D5E01F4D}"/>
              </a:ext>
            </a:extLst>
          </p:cNvPr>
          <p:cNvSpPr/>
          <p:nvPr/>
        </p:nvSpPr>
        <p:spPr>
          <a:xfrm>
            <a:off x="1571347" y="1447060"/>
            <a:ext cx="3373425" cy="1961965"/>
          </a:xfrm>
          <a:custGeom>
            <a:avLst/>
            <a:gdLst>
              <a:gd name="connsiteX0" fmla="*/ 0 w 1216152"/>
              <a:gd name="connsiteY0" fmla="*/ 914400 h 914400"/>
              <a:gd name="connsiteX1" fmla="*/ 228600 w 1216152"/>
              <a:gd name="connsiteY1" fmla="*/ 0 h 914400"/>
              <a:gd name="connsiteX2" fmla="*/ 1216152 w 1216152"/>
              <a:gd name="connsiteY2" fmla="*/ 0 h 914400"/>
              <a:gd name="connsiteX3" fmla="*/ 987552 w 1216152"/>
              <a:gd name="connsiteY3" fmla="*/ 914400 h 914400"/>
              <a:gd name="connsiteX4" fmla="*/ 0 w 1216152"/>
              <a:gd name="connsiteY4" fmla="*/ 914400 h 914400"/>
              <a:gd name="connsiteX0" fmla="*/ 0 w 2565557"/>
              <a:gd name="connsiteY0" fmla="*/ 772357 h 914400"/>
              <a:gd name="connsiteX1" fmla="*/ 1578005 w 2565557"/>
              <a:gd name="connsiteY1" fmla="*/ 0 h 914400"/>
              <a:gd name="connsiteX2" fmla="*/ 2565557 w 2565557"/>
              <a:gd name="connsiteY2" fmla="*/ 0 h 914400"/>
              <a:gd name="connsiteX3" fmla="*/ 2336957 w 2565557"/>
              <a:gd name="connsiteY3" fmla="*/ 914400 h 914400"/>
              <a:gd name="connsiteX4" fmla="*/ 0 w 2565557"/>
              <a:gd name="connsiteY4" fmla="*/ 772357 h 914400"/>
              <a:gd name="connsiteX0" fmla="*/ 0 w 2565557"/>
              <a:gd name="connsiteY0" fmla="*/ 772357 h 914400"/>
              <a:gd name="connsiteX1" fmla="*/ 1364941 w 2565557"/>
              <a:gd name="connsiteY1" fmla="*/ 0 h 914400"/>
              <a:gd name="connsiteX2" fmla="*/ 2565557 w 2565557"/>
              <a:gd name="connsiteY2" fmla="*/ 0 h 914400"/>
              <a:gd name="connsiteX3" fmla="*/ 2336957 w 2565557"/>
              <a:gd name="connsiteY3" fmla="*/ 914400 h 914400"/>
              <a:gd name="connsiteX4" fmla="*/ 0 w 2565557"/>
              <a:gd name="connsiteY4" fmla="*/ 772357 h 914400"/>
              <a:gd name="connsiteX0" fmla="*/ 0 w 2565557"/>
              <a:gd name="connsiteY0" fmla="*/ 772357 h 1961965"/>
              <a:gd name="connsiteX1" fmla="*/ 1364941 w 2565557"/>
              <a:gd name="connsiteY1" fmla="*/ 0 h 1961965"/>
              <a:gd name="connsiteX2" fmla="*/ 2565557 w 2565557"/>
              <a:gd name="connsiteY2" fmla="*/ 0 h 1961965"/>
              <a:gd name="connsiteX3" fmla="*/ 2061750 w 2565557"/>
              <a:gd name="connsiteY3" fmla="*/ 1961965 h 1961965"/>
              <a:gd name="connsiteX4" fmla="*/ 0 w 2565557"/>
              <a:gd name="connsiteY4" fmla="*/ 772357 h 1961965"/>
              <a:gd name="connsiteX0" fmla="*/ 0 w 3373425"/>
              <a:gd name="connsiteY0" fmla="*/ 772357 h 1961965"/>
              <a:gd name="connsiteX1" fmla="*/ 1364941 w 3373425"/>
              <a:gd name="connsiteY1" fmla="*/ 0 h 1961965"/>
              <a:gd name="connsiteX2" fmla="*/ 3373425 w 3373425"/>
              <a:gd name="connsiteY2" fmla="*/ 1198485 h 1961965"/>
              <a:gd name="connsiteX3" fmla="*/ 2061750 w 3373425"/>
              <a:gd name="connsiteY3" fmla="*/ 1961965 h 1961965"/>
              <a:gd name="connsiteX4" fmla="*/ 0 w 3373425"/>
              <a:gd name="connsiteY4" fmla="*/ 772357 h 1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425" h="1961965">
                <a:moveTo>
                  <a:pt x="0" y="772357"/>
                </a:moveTo>
                <a:lnTo>
                  <a:pt x="1364941" y="0"/>
                </a:lnTo>
                <a:lnTo>
                  <a:pt x="3373425" y="1198485"/>
                </a:lnTo>
                <a:lnTo>
                  <a:pt x="2061750" y="1961965"/>
                </a:lnTo>
                <a:lnTo>
                  <a:pt x="0" y="77235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Parallelogramm 7">
            <a:extLst>
              <a:ext uri="{FF2B5EF4-FFF2-40B4-BE49-F238E27FC236}">
                <a16:creationId xmlns:a16="http://schemas.microsoft.com/office/drawing/2014/main" id="{1729803B-FBE6-4644-A9EA-664C88F1BF06}"/>
              </a:ext>
            </a:extLst>
          </p:cNvPr>
          <p:cNvSpPr/>
          <p:nvPr/>
        </p:nvSpPr>
        <p:spPr>
          <a:xfrm>
            <a:off x="7023716" y="3037642"/>
            <a:ext cx="3373425" cy="1961965"/>
          </a:xfrm>
          <a:custGeom>
            <a:avLst/>
            <a:gdLst>
              <a:gd name="connsiteX0" fmla="*/ 0 w 1216152"/>
              <a:gd name="connsiteY0" fmla="*/ 914400 h 914400"/>
              <a:gd name="connsiteX1" fmla="*/ 228600 w 1216152"/>
              <a:gd name="connsiteY1" fmla="*/ 0 h 914400"/>
              <a:gd name="connsiteX2" fmla="*/ 1216152 w 1216152"/>
              <a:gd name="connsiteY2" fmla="*/ 0 h 914400"/>
              <a:gd name="connsiteX3" fmla="*/ 987552 w 1216152"/>
              <a:gd name="connsiteY3" fmla="*/ 914400 h 914400"/>
              <a:gd name="connsiteX4" fmla="*/ 0 w 1216152"/>
              <a:gd name="connsiteY4" fmla="*/ 914400 h 914400"/>
              <a:gd name="connsiteX0" fmla="*/ 0 w 2565557"/>
              <a:gd name="connsiteY0" fmla="*/ 772357 h 914400"/>
              <a:gd name="connsiteX1" fmla="*/ 1578005 w 2565557"/>
              <a:gd name="connsiteY1" fmla="*/ 0 h 914400"/>
              <a:gd name="connsiteX2" fmla="*/ 2565557 w 2565557"/>
              <a:gd name="connsiteY2" fmla="*/ 0 h 914400"/>
              <a:gd name="connsiteX3" fmla="*/ 2336957 w 2565557"/>
              <a:gd name="connsiteY3" fmla="*/ 914400 h 914400"/>
              <a:gd name="connsiteX4" fmla="*/ 0 w 2565557"/>
              <a:gd name="connsiteY4" fmla="*/ 772357 h 914400"/>
              <a:gd name="connsiteX0" fmla="*/ 0 w 2565557"/>
              <a:gd name="connsiteY0" fmla="*/ 772357 h 914400"/>
              <a:gd name="connsiteX1" fmla="*/ 1364941 w 2565557"/>
              <a:gd name="connsiteY1" fmla="*/ 0 h 914400"/>
              <a:gd name="connsiteX2" fmla="*/ 2565557 w 2565557"/>
              <a:gd name="connsiteY2" fmla="*/ 0 h 914400"/>
              <a:gd name="connsiteX3" fmla="*/ 2336957 w 2565557"/>
              <a:gd name="connsiteY3" fmla="*/ 914400 h 914400"/>
              <a:gd name="connsiteX4" fmla="*/ 0 w 2565557"/>
              <a:gd name="connsiteY4" fmla="*/ 772357 h 914400"/>
              <a:gd name="connsiteX0" fmla="*/ 0 w 2565557"/>
              <a:gd name="connsiteY0" fmla="*/ 772357 h 1961965"/>
              <a:gd name="connsiteX1" fmla="*/ 1364941 w 2565557"/>
              <a:gd name="connsiteY1" fmla="*/ 0 h 1961965"/>
              <a:gd name="connsiteX2" fmla="*/ 2565557 w 2565557"/>
              <a:gd name="connsiteY2" fmla="*/ 0 h 1961965"/>
              <a:gd name="connsiteX3" fmla="*/ 2061750 w 2565557"/>
              <a:gd name="connsiteY3" fmla="*/ 1961965 h 1961965"/>
              <a:gd name="connsiteX4" fmla="*/ 0 w 2565557"/>
              <a:gd name="connsiteY4" fmla="*/ 772357 h 1961965"/>
              <a:gd name="connsiteX0" fmla="*/ 0 w 3373425"/>
              <a:gd name="connsiteY0" fmla="*/ 772357 h 1961965"/>
              <a:gd name="connsiteX1" fmla="*/ 1364941 w 3373425"/>
              <a:gd name="connsiteY1" fmla="*/ 0 h 1961965"/>
              <a:gd name="connsiteX2" fmla="*/ 3373425 w 3373425"/>
              <a:gd name="connsiteY2" fmla="*/ 1198485 h 1961965"/>
              <a:gd name="connsiteX3" fmla="*/ 2061750 w 3373425"/>
              <a:gd name="connsiteY3" fmla="*/ 1961965 h 1961965"/>
              <a:gd name="connsiteX4" fmla="*/ 0 w 3373425"/>
              <a:gd name="connsiteY4" fmla="*/ 772357 h 1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425" h="1961965">
                <a:moveTo>
                  <a:pt x="0" y="772357"/>
                </a:moveTo>
                <a:lnTo>
                  <a:pt x="1364941" y="0"/>
                </a:lnTo>
                <a:lnTo>
                  <a:pt x="3373425" y="1198485"/>
                </a:lnTo>
                <a:lnTo>
                  <a:pt x="2061750" y="1961965"/>
                </a:lnTo>
                <a:lnTo>
                  <a:pt x="0" y="77235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Parallelogramm 10">
            <a:extLst>
              <a:ext uri="{FF2B5EF4-FFF2-40B4-BE49-F238E27FC236}">
                <a16:creationId xmlns:a16="http://schemas.microsoft.com/office/drawing/2014/main" id="{C0A1DCCF-CD55-4337-815D-418B412B85CB}"/>
              </a:ext>
            </a:extLst>
          </p:cNvPr>
          <p:cNvSpPr/>
          <p:nvPr/>
        </p:nvSpPr>
        <p:spPr>
          <a:xfrm>
            <a:off x="3639337" y="1859195"/>
            <a:ext cx="3701989" cy="2158604"/>
          </a:xfrm>
          <a:custGeom>
            <a:avLst/>
            <a:gdLst>
              <a:gd name="connsiteX0" fmla="*/ 0 w 1642369"/>
              <a:gd name="connsiteY0" fmla="*/ 2103012 h 2103012"/>
              <a:gd name="connsiteX1" fmla="*/ 410592 w 1642369"/>
              <a:gd name="connsiteY1" fmla="*/ 0 h 2103012"/>
              <a:gd name="connsiteX2" fmla="*/ 1642369 w 1642369"/>
              <a:gd name="connsiteY2" fmla="*/ 0 h 2103012"/>
              <a:gd name="connsiteX3" fmla="*/ 1231777 w 1642369"/>
              <a:gd name="connsiteY3" fmla="*/ 2103012 h 2103012"/>
              <a:gd name="connsiteX4" fmla="*/ 0 w 1642369"/>
              <a:gd name="connsiteY4" fmla="*/ 2103012 h 2103012"/>
              <a:gd name="connsiteX0" fmla="*/ 0 w 2672178"/>
              <a:gd name="connsiteY0" fmla="*/ 2103012 h 2103012"/>
              <a:gd name="connsiteX1" fmla="*/ 410592 w 2672178"/>
              <a:gd name="connsiteY1" fmla="*/ 0 h 2103012"/>
              <a:gd name="connsiteX2" fmla="*/ 2672178 w 2672178"/>
              <a:gd name="connsiteY2" fmla="*/ 584930 h 2103012"/>
              <a:gd name="connsiteX3" fmla="*/ 1231777 w 2672178"/>
              <a:gd name="connsiteY3" fmla="*/ 2103012 h 2103012"/>
              <a:gd name="connsiteX4" fmla="*/ 0 w 2672178"/>
              <a:gd name="connsiteY4" fmla="*/ 2103012 h 2103012"/>
              <a:gd name="connsiteX0" fmla="*/ 0 w 2672178"/>
              <a:gd name="connsiteY0" fmla="*/ 2148731 h 2148731"/>
              <a:gd name="connsiteX1" fmla="*/ 1642368 w 2672178"/>
              <a:gd name="connsiteY1" fmla="*/ 0 h 2148731"/>
              <a:gd name="connsiteX2" fmla="*/ 2672178 w 2672178"/>
              <a:gd name="connsiteY2" fmla="*/ 630649 h 2148731"/>
              <a:gd name="connsiteX3" fmla="*/ 1231777 w 2672178"/>
              <a:gd name="connsiteY3" fmla="*/ 2148731 h 2148731"/>
              <a:gd name="connsiteX4" fmla="*/ 0 w 2672178"/>
              <a:gd name="connsiteY4" fmla="*/ 2148731 h 2148731"/>
              <a:gd name="connsiteX0" fmla="*/ 0 w 3701989"/>
              <a:gd name="connsiteY0" fmla="*/ 1589438 h 2148731"/>
              <a:gd name="connsiteX1" fmla="*/ 2672179 w 3701989"/>
              <a:gd name="connsiteY1" fmla="*/ 0 h 2148731"/>
              <a:gd name="connsiteX2" fmla="*/ 3701989 w 3701989"/>
              <a:gd name="connsiteY2" fmla="*/ 630649 h 2148731"/>
              <a:gd name="connsiteX3" fmla="*/ 2261588 w 3701989"/>
              <a:gd name="connsiteY3" fmla="*/ 2148731 h 2148731"/>
              <a:gd name="connsiteX4" fmla="*/ 0 w 3701989"/>
              <a:gd name="connsiteY4" fmla="*/ 1589438 h 2148731"/>
              <a:gd name="connsiteX0" fmla="*/ 0 w 3701989"/>
              <a:gd name="connsiteY0" fmla="*/ 1589438 h 2166487"/>
              <a:gd name="connsiteX1" fmla="*/ 2672179 w 3701989"/>
              <a:gd name="connsiteY1" fmla="*/ 0 h 2166487"/>
              <a:gd name="connsiteX2" fmla="*/ 3701989 w 3701989"/>
              <a:gd name="connsiteY2" fmla="*/ 630649 h 2166487"/>
              <a:gd name="connsiteX3" fmla="*/ 1047566 w 3701989"/>
              <a:gd name="connsiteY3" fmla="*/ 2166487 h 2166487"/>
              <a:gd name="connsiteX4" fmla="*/ 0 w 3701989"/>
              <a:gd name="connsiteY4" fmla="*/ 1589438 h 2166487"/>
              <a:gd name="connsiteX0" fmla="*/ 0 w 3657601"/>
              <a:gd name="connsiteY0" fmla="*/ 1589438 h 2166487"/>
              <a:gd name="connsiteX1" fmla="*/ 2672179 w 3657601"/>
              <a:gd name="connsiteY1" fmla="*/ 0 h 2166487"/>
              <a:gd name="connsiteX2" fmla="*/ 3657601 w 3657601"/>
              <a:gd name="connsiteY2" fmla="*/ 577384 h 2166487"/>
              <a:gd name="connsiteX3" fmla="*/ 1047566 w 3657601"/>
              <a:gd name="connsiteY3" fmla="*/ 2166487 h 2166487"/>
              <a:gd name="connsiteX4" fmla="*/ 0 w 3657601"/>
              <a:gd name="connsiteY4" fmla="*/ 1589438 h 2166487"/>
              <a:gd name="connsiteX0" fmla="*/ 0 w 3701989"/>
              <a:gd name="connsiteY0" fmla="*/ 1589438 h 2166487"/>
              <a:gd name="connsiteX1" fmla="*/ 2672179 w 3701989"/>
              <a:gd name="connsiteY1" fmla="*/ 0 h 2166487"/>
              <a:gd name="connsiteX2" fmla="*/ 3701989 w 3701989"/>
              <a:gd name="connsiteY2" fmla="*/ 595139 h 2166487"/>
              <a:gd name="connsiteX3" fmla="*/ 1047566 w 3701989"/>
              <a:gd name="connsiteY3" fmla="*/ 2166487 h 2166487"/>
              <a:gd name="connsiteX4" fmla="*/ 0 w 3701989"/>
              <a:gd name="connsiteY4" fmla="*/ 1589438 h 2166487"/>
              <a:gd name="connsiteX0" fmla="*/ 0 w 3701989"/>
              <a:gd name="connsiteY0" fmla="*/ 1535836 h 2112885"/>
              <a:gd name="connsiteX1" fmla="*/ 2716568 w 3701989"/>
              <a:gd name="connsiteY1" fmla="*/ 0 h 2112885"/>
              <a:gd name="connsiteX2" fmla="*/ 3701989 w 3701989"/>
              <a:gd name="connsiteY2" fmla="*/ 541537 h 2112885"/>
              <a:gd name="connsiteX3" fmla="*/ 1047566 w 3701989"/>
              <a:gd name="connsiteY3" fmla="*/ 2112885 h 2112885"/>
              <a:gd name="connsiteX4" fmla="*/ 0 w 3701989"/>
              <a:gd name="connsiteY4" fmla="*/ 1535836 h 2112885"/>
              <a:gd name="connsiteX0" fmla="*/ 0 w 3701989"/>
              <a:gd name="connsiteY0" fmla="*/ 1581555 h 2158604"/>
              <a:gd name="connsiteX1" fmla="*/ 2716568 w 3701989"/>
              <a:gd name="connsiteY1" fmla="*/ 0 h 2158604"/>
              <a:gd name="connsiteX2" fmla="*/ 3701989 w 3701989"/>
              <a:gd name="connsiteY2" fmla="*/ 587256 h 2158604"/>
              <a:gd name="connsiteX3" fmla="*/ 1047566 w 3701989"/>
              <a:gd name="connsiteY3" fmla="*/ 2158604 h 2158604"/>
              <a:gd name="connsiteX4" fmla="*/ 0 w 3701989"/>
              <a:gd name="connsiteY4" fmla="*/ 1581555 h 215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1989" h="2158604">
                <a:moveTo>
                  <a:pt x="0" y="1581555"/>
                </a:moveTo>
                <a:lnTo>
                  <a:pt x="2716568" y="0"/>
                </a:lnTo>
                <a:lnTo>
                  <a:pt x="3701989" y="587256"/>
                </a:lnTo>
                <a:lnTo>
                  <a:pt x="1047566" y="2158604"/>
                </a:lnTo>
                <a:lnTo>
                  <a:pt x="0" y="158155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CC40B5-AA6F-4BEE-9D4A-4EFB61B5C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1" y="297606"/>
            <a:ext cx="11364158" cy="6272154"/>
          </a:xfrm>
          <a:prstGeom prst="rect">
            <a:avLst/>
          </a:prstGeom>
        </p:spPr>
      </p:pic>
      <p:sp>
        <p:nvSpPr>
          <p:cNvPr id="11" name="Parallelogramm 10">
            <a:extLst>
              <a:ext uri="{FF2B5EF4-FFF2-40B4-BE49-F238E27FC236}">
                <a16:creationId xmlns:a16="http://schemas.microsoft.com/office/drawing/2014/main" id="{335EE543-0F00-4B9F-BE05-0D1C2A69512D}"/>
              </a:ext>
            </a:extLst>
          </p:cNvPr>
          <p:cNvSpPr/>
          <p:nvPr/>
        </p:nvSpPr>
        <p:spPr>
          <a:xfrm>
            <a:off x="4651898" y="2440029"/>
            <a:ext cx="3701989" cy="2158604"/>
          </a:xfrm>
          <a:custGeom>
            <a:avLst/>
            <a:gdLst>
              <a:gd name="connsiteX0" fmla="*/ 0 w 1642369"/>
              <a:gd name="connsiteY0" fmla="*/ 2103012 h 2103012"/>
              <a:gd name="connsiteX1" fmla="*/ 410592 w 1642369"/>
              <a:gd name="connsiteY1" fmla="*/ 0 h 2103012"/>
              <a:gd name="connsiteX2" fmla="*/ 1642369 w 1642369"/>
              <a:gd name="connsiteY2" fmla="*/ 0 h 2103012"/>
              <a:gd name="connsiteX3" fmla="*/ 1231777 w 1642369"/>
              <a:gd name="connsiteY3" fmla="*/ 2103012 h 2103012"/>
              <a:gd name="connsiteX4" fmla="*/ 0 w 1642369"/>
              <a:gd name="connsiteY4" fmla="*/ 2103012 h 2103012"/>
              <a:gd name="connsiteX0" fmla="*/ 0 w 2672178"/>
              <a:gd name="connsiteY0" fmla="*/ 2103012 h 2103012"/>
              <a:gd name="connsiteX1" fmla="*/ 410592 w 2672178"/>
              <a:gd name="connsiteY1" fmla="*/ 0 h 2103012"/>
              <a:gd name="connsiteX2" fmla="*/ 2672178 w 2672178"/>
              <a:gd name="connsiteY2" fmla="*/ 584930 h 2103012"/>
              <a:gd name="connsiteX3" fmla="*/ 1231777 w 2672178"/>
              <a:gd name="connsiteY3" fmla="*/ 2103012 h 2103012"/>
              <a:gd name="connsiteX4" fmla="*/ 0 w 2672178"/>
              <a:gd name="connsiteY4" fmla="*/ 2103012 h 2103012"/>
              <a:gd name="connsiteX0" fmla="*/ 0 w 2672178"/>
              <a:gd name="connsiteY0" fmla="*/ 2148731 h 2148731"/>
              <a:gd name="connsiteX1" fmla="*/ 1642368 w 2672178"/>
              <a:gd name="connsiteY1" fmla="*/ 0 h 2148731"/>
              <a:gd name="connsiteX2" fmla="*/ 2672178 w 2672178"/>
              <a:gd name="connsiteY2" fmla="*/ 630649 h 2148731"/>
              <a:gd name="connsiteX3" fmla="*/ 1231777 w 2672178"/>
              <a:gd name="connsiteY3" fmla="*/ 2148731 h 2148731"/>
              <a:gd name="connsiteX4" fmla="*/ 0 w 2672178"/>
              <a:gd name="connsiteY4" fmla="*/ 2148731 h 2148731"/>
              <a:gd name="connsiteX0" fmla="*/ 0 w 3701989"/>
              <a:gd name="connsiteY0" fmla="*/ 1589438 h 2148731"/>
              <a:gd name="connsiteX1" fmla="*/ 2672179 w 3701989"/>
              <a:gd name="connsiteY1" fmla="*/ 0 h 2148731"/>
              <a:gd name="connsiteX2" fmla="*/ 3701989 w 3701989"/>
              <a:gd name="connsiteY2" fmla="*/ 630649 h 2148731"/>
              <a:gd name="connsiteX3" fmla="*/ 2261588 w 3701989"/>
              <a:gd name="connsiteY3" fmla="*/ 2148731 h 2148731"/>
              <a:gd name="connsiteX4" fmla="*/ 0 w 3701989"/>
              <a:gd name="connsiteY4" fmla="*/ 1589438 h 2148731"/>
              <a:gd name="connsiteX0" fmla="*/ 0 w 3701989"/>
              <a:gd name="connsiteY0" fmla="*/ 1589438 h 2166487"/>
              <a:gd name="connsiteX1" fmla="*/ 2672179 w 3701989"/>
              <a:gd name="connsiteY1" fmla="*/ 0 h 2166487"/>
              <a:gd name="connsiteX2" fmla="*/ 3701989 w 3701989"/>
              <a:gd name="connsiteY2" fmla="*/ 630649 h 2166487"/>
              <a:gd name="connsiteX3" fmla="*/ 1047566 w 3701989"/>
              <a:gd name="connsiteY3" fmla="*/ 2166487 h 2166487"/>
              <a:gd name="connsiteX4" fmla="*/ 0 w 3701989"/>
              <a:gd name="connsiteY4" fmla="*/ 1589438 h 2166487"/>
              <a:gd name="connsiteX0" fmla="*/ 0 w 3657601"/>
              <a:gd name="connsiteY0" fmla="*/ 1589438 h 2166487"/>
              <a:gd name="connsiteX1" fmla="*/ 2672179 w 3657601"/>
              <a:gd name="connsiteY1" fmla="*/ 0 h 2166487"/>
              <a:gd name="connsiteX2" fmla="*/ 3657601 w 3657601"/>
              <a:gd name="connsiteY2" fmla="*/ 577384 h 2166487"/>
              <a:gd name="connsiteX3" fmla="*/ 1047566 w 3657601"/>
              <a:gd name="connsiteY3" fmla="*/ 2166487 h 2166487"/>
              <a:gd name="connsiteX4" fmla="*/ 0 w 3657601"/>
              <a:gd name="connsiteY4" fmla="*/ 1589438 h 2166487"/>
              <a:gd name="connsiteX0" fmla="*/ 0 w 3701989"/>
              <a:gd name="connsiteY0" fmla="*/ 1589438 h 2166487"/>
              <a:gd name="connsiteX1" fmla="*/ 2672179 w 3701989"/>
              <a:gd name="connsiteY1" fmla="*/ 0 h 2166487"/>
              <a:gd name="connsiteX2" fmla="*/ 3701989 w 3701989"/>
              <a:gd name="connsiteY2" fmla="*/ 595139 h 2166487"/>
              <a:gd name="connsiteX3" fmla="*/ 1047566 w 3701989"/>
              <a:gd name="connsiteY3" fmla="*/ 2166487 h 2166487"/>
              <a:gd name="connsiteX4" fmla="*/ 0 w 3701989"/>
              <a:gd name="connsiteY4" fmla="*/ 1589438 h 2166487"/>
              <a:gd name="connsiteX0" fmla="*/ 0 w 3701989"/>
              <a:gd name="connsiteY0" fmla="*/ 1535836 h 2112885"/>
              <a:gd name="connsiteX1" fmla="*/ 2716568 w 3701989"/>
              <a:gd name="connsiteY1" fmla="*/ 0 h 2112885"/>
              <a:gd name="connsiteX2" fmla="*/ 3701989 w 3701989"/>
              <a:gd name="connsiteY2" fmla="*/ 541537 h 2112885"/>
              <a:gd name="connsiteX3" fmla="*/ 1047566 w 3701989"/>
              <a:gd name="connsiteY3" fmla="*/ 2112885 h 2112885"/>
              <a:gd name="connsiteX4" fmla="*/ 0 w 3701989"/>
              <a:gd name="connsiteY4" fmla="*/ 1535836 h 2112885"/>
              <a:gd name="connsiteX0" fmla="*/ 0 w 3701989"/>
              <a:gd name="connsiteY0" fmla="*/ 1581555 h 2158604"/>
              <a:gd name="connsiteX1" fmla="*/ 2716568 w 3701989"/>
              <a:gd name="connsiteY1" fmla="*/ 0 h 2158604"/>
              <a:gd name="connsiteX2" fmla="*/ 3701989 w 3701989"/>
              <a:gd name="connsiteY2" fmla="*/ 587256 h 2158604"/>
              <a:gd name="connsiteX3" fmla="*/ 1047566 w 3701989"/>
              <a:gd name="connsiteY3" fmla="*/ 2158604 h 2158604"/>
              <a:gd name="connsiteX4" fmla="*/ 0 w 3701989"/>
              <a:gd name="connsiteY4" fmla="*/ 1581555 h 215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1989" h="2158604">
                <a:moveTo>
                  <a:pt x="0" y="1581555"/>
                </a:moveTo>
                <a:lnTo>
                  <a:pt x="2716568" y="0"/>
                </a:lnTo>
                <a:lnTo>
                  <a:pt x="3701989" y="587256"/>
                </a:lnTo>
                <a:lnTo>
                  <a:pt x="1047566" y="2158604"/>
                </a:lnTo>
                <a:lnTo>
                  <a:pt x="0" y="158155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F12596D1-EC45-4E29-9A71-4F7357B98F88}"/>
              </a:ext>
            </a:extLst>
          </p:cNvPr>
          <p:cNvSpPr/>
          <p:nvPr/>
        </p:nvSpPr>
        <p:spPr>
          <a:xfrm rot="1061617">
            <a:off x="4095149" y="3077305"/>
            <a:ext cx="3986073" cy="26633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A03D8BAC-865F-4D76-97BE-CE068257BE0D}"/>
              </a:ext>
            </a:extLst>
          </p:cNvPr>
          <p:cNvSpPr/>
          <p:nvPr/>
        </p:nvSpPr>
        <p:spPr>
          <a:xfrm>
            <a:off x="9244558" y="2627182"/>
            <a:ext cx="434500" cy="178441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Smiley 13">
            <a:extLst>
              <a:ext uri="{FF2B5EF4-FFF2-40B4-BE49-F238E27FC236}">
                <a16:creationId xmlns:a16="http://schemas.microsoft.com/office/drawing/2014/main" id="{4B4B2291-CA16-44C7-AD8D-A8DE902D3BF3}"/>
              </a:ext>
            </a:extLst>
          </p:cNvPr>
          <p:cNvSpPr/>
          <p:nvPr/>
        </p:nvSpPr>
        <p:spPr>
          <a:xfrm>
            <a:off x="9090734" y="550416"/>
            <a:ext cx="736847" cy="2166151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AB58DF01-10AD-499C-A05F-0730DE65EED9}"/>
              </a:ext>
            </a:extLst>
          </p:cNvPr>
          <p:cNvSpPr/>
          <p:nvPr/>
        </p:nvSpPr>
        <p:spPr>
          <a:xfrm>
            <a:off x="2979402" y="1107897"/>
            <a:ext cx="434500" cy="169502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Smiley 16">
            <a:extLst>
              <a:ext uri="{FF2B5EF4-FFF2-40B4-BE49-F238E27FC236}">
                <a16:creationId xmlns:a16="http://schemas.microsoft.com/office/drawing/2014/main" id="{87DCAA32-6A72-404F-8A3B-E44F2B77F627}"/>
              </a:ext>
            </a:extLst>
          </p:cNvPr>
          <p:cNvSpPr/>
          <p:nvPr/>
        </p:nvSpPr>
        <p:spPr>
          <a:xfrm>
            <a:off x="2825578" y="133165"/>
            <a:ext cx="736847" cy="1056443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82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Ähnliches Foto">
            <a:hlinkClick r:id="rId2"/>
            <a:extLst>
              <a:ext uri="{FF2B5EF4-FFF2-40B4-BE49-F238E27FC236}">
                <a16:creationId xmlns:a16="http://schemas.microsoft.com/office/drawing/2014/main" id="{B4D45B23-94A1-4A28-8CDD-05D4DF0C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30" y="-94399"/>
            <a:ext cx="12207630" cy="7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0F12CE-5ECB-4BD9-877B-920916D7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Score: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B895D-F191-4026-82B7-F3EC0712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111" y="1754604"/>
            <a:ext cx="2695113" cy="435133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19:20</a:t>
            </a: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20:20</a:t>
            </a: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21:20</a:t>
            </a: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21:21</a:t>
            </a: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22:21</a:t>
            </a: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23:21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2703A25-5F7D-4447-B39B-433DA62ED4E2}"/>
              </a:ext>
            </a:extLst>
          </p:cNvPr>
          <p:cNvSpPr txBox="1">
            <a:spLocks/>
          </p:cNvSpPr>
          <p:nvPr/>
        </p:nvSpPr>
        <p:spPr>
          <a:xfrm>
            <a:off x="3989497" y="1754604"/>
            <a:ext cx="6841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Ends at 21 </a:t>
            </a:r>
            <a:r>
              <a:rPr lang="de-AT" sz="4000" dirty="0" err="1">
                <a:latin typeface="Roboto Thin" pitchFamily="2" charset="0"/>
                <a:ea typeface="Roboto Thin" pitchFamily="2" charset="0"/>
              </a:rPr>
              <a:t>points</a:t>
            </a:r>
            <a:endParaRPr lang="de-AT" sz="4000" dirty="0">
              <a:latin typeface="Roboto Thin" pitchFamily="2" charset="0"/>
              <a:ea typeface="Roboto Thin" pitchFamily="2" charset="0"/>
            </a:endParaRP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Ends at 22 </a:t>
            </a:r>
            <a:r>
              <a:rPr lang="de-AT" sz="4000" dirty="0" err="1">
                <a:latin typeface="Roboto Thin" pitchFamily="2" charset="0"/>
                <a:ea typeface="Roboto Thin" pitchFamily="2" charset="0"/>
              </a:rPr>
              <a:t>points</a:t>
            </a:r>
            <a:endParaRPr lang="de-AT" sz="4000" dirty="0">
              <a:latin typeface="Roboto Thin" pitchFamily="2" charset="0"/>
              <a:ea typeface="Roboto Thin" pitchFamily="2" charset="0"/>
            </a:endParaRP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Ends at 22 </a:t>
            </a:r>
            <a:r>
              <a:rPr lang="de-AT" sz="4000" dirty="0" err="1">
                <a:latin typeface="Roboto Thin" pitchFamily="2" charset="0"/>
                <a:ea typeface="Roboto Thin" pitchFamily="2" charset="0"/>
              </a:rPr>
              <a:t>points</a:t>
            </a:r>
            <a:endParaRPr lang="de-AT" sz="4000" dirty="0">
              <a:latin typeface="Roboto Thin" pitchFamily="2" charset="0"/>
              <a:ea typeface="Roboto Thin" pitchFamily="2" charset="0"/>
            </a:endParaRP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Ends at 23 </a:t>
            </a:r>
            <a:r>
              <a:rPr lang="de-AT" sz="4000" dirty="0" err="1">
                <a:latin typeface="Roboto Thin" pitchFamily="2" charset="0"/>
                <a:ea typeface="Roboto Thin" pitchFamily="2" charset="0"/>
              </a:rPr>
              <a:t>points</a:t>
            </a:r>
            <a:endParaRPr lang="de-AT" sz="4000" dirty="0">
              <a:latin typeface="Roboto Thin" pitchFamily="2" charset="0"/>
              <a:ea typeface="Roboto Thin" pitchFamily="2" charset="0"/>
            </a:endParaRP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Ends at 23 </a:t>
            </a:r>
            <a:r>
              <a:rPr lang="de-AT" sz="4000" dirty="0" err="1">
                <a:latin typeface="Roboto Thin" pitchFamily="2" charset="0"/>
                <a:ea typeface="Roboto Thin" pitchFamily="2" charset="0"/>
              </a:rPr>
              <a:t>points</a:t>
            </a:r>
            <a:endParaRPr lang="de-AT" sz="4000" dirty="0">
              <a:latin typeface="Roboto Thin" pitchFamily="2" charset="0"/>
              <a:ea typeface="Roboto Thin" pitchFamily="2" charset="0"/>
            </a:endParaRPr>
          </a:p>
          <a:p>
            <a:pPr marL="457200" lvl="1" indent="0" algn="ctr">
              <a:buNone/>
            </a:pPr>
            <a:r>
              <a:rPr lang="de-AT" sz="4000" dirty="0">
                <a:latin typeface="Roboto Thin" pitchFamily="2" charset="0"/>
                <a:ea typeface="Roboto Thin" pitchFamily="2" charset="0"/>
              </a:rPr>
              <a:t>Player </a:t>
            </a:r>
            <a:r>
              <a:rPr lang="de-AT" sz="4000" dirty="0" err="1">
                <a:latin typeface="Roboto Thin" pitchFamily="2" charset="0"/>
                <a:ea typeface="Roboto Thin" pitchFamily="2" charset="0"/>
              </a:rPr>
              <a:t>with</a:t>
            </a:r>
            <a:r>
              <a:rPr lang="de-AT" sz="4000" dirty="0">
                <a:latin typeface="Roboto Thin" pitchFamily="2" charset="0"/>
                <a:ea typeface="Roboto Thin" pitchFamily="2" charset="0"/>
              </a:rPr>
              <a:t> 23 </a:t>
            </a:r>
            <a:r>
              <a:rPr lang="de-AT" sz="4000" dirty="0" err="1">
                <a:latin typeface="Roboto Thin" pitchFamily="2" charset="0"/>
                <a:ea typeface="Roboto Thin" pitchFamily="2" charset="0"/>
              </a:rPr>
              <a:t>points</a:t>
            </a:r>
            <a:r>
              <a:rPr lang="de-AT" sz="40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de-AT" sz="4000" dirty="0" err="1">
                <a:latin typeface="Roboto Thin" pitchFamily="2" charset="0"/>
                <a:ea typeface="Roboto Thin" pitchFamily="2" charset="0"/>
              </a:rPr>
              <a:t>won</a:t>
            </a:r>
            <a:endParaRPr lang="de-AT" sz="4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240662BC-355F-41AF-B013-23179C46AE2E}"/>
              </a:ext>
            </a:extLst>
          </p:cNvPr>
          <p:cNvSpPr/>
          <p:nvPr/>
        </p:nvSpPr>
        <p:spPr>
          <a:xfrm>
            <a:off x="2187589" y="2060509"/>
            <a:ext cx="328474" cy="63919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8" name="Pfeil: nach rechts gekrümmt 7">
            <a:extLst>
              <a:ext uri="{FF2B5EF4-FFF2-40B4-BE49-F238E27FC236}">
                <a16:creationId xmlns:a16="http://schemas.microsoft.com/office/drawing/2014/main" id="{8B3086B3-E293-4FEB-B919-88B75D29406E}"/>
              </a:ext>
            </a:extLst>
          </p:cNvPr>
          <p:cNvSpPr/>
          <p:nvPr/>
        </p:nvSpPr>
        <p:spPr>
          <a:xfrm>
            <a:off x="1660124" y="2494625"/>
            <a:ext cx="381740" cy="749709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0" name="Pfeil: nach links gekrümmt 9">
            <a:extLst>
              <a:ext uri="{FF2B5EF4-FFF2-40B4-BE49-F238E27FC236}">
                <a16:creationId xmlns:a16="http://schemas.microsoft.com/office/drawing/2014/main" id="{490630E8-8A94-4695-B20A-59D13DA7A0E8}"/>
              </a:ext>
            </a:extLst>
          </p:cNvPr>
          <p:cNvSpPr/>
          <p:nvPr/>
        </p:nvSpPr>
        <p:spPr>
          <a:xfrm>
            <a:off x="4216893" y="3244334"/>
            <a:ext cx="346229" cy="685939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Pfeil: nach rechts gekrümmt 10">
            <a:extLst>
              <a:ext uri="{FF2B5EF4-FFF2-40B4-BE49-F238E27FC236}">
                <a16:creationId xmlns:a16="http://schemas.microsoft.com/office/drawing/2014/main" id="{A09D6B5F-603C-4AF5-942A-5A536F50D06E}"/>
              </a:ext>
            </a:extLst>
          </p:cNvPr>
          <p:cNvSpPr/>
          <p:nvPr/>
        </p:nvSpPr>
        <p:spPr>
          <a:xfrm>
            <a:off x="2187589" y="3835153"/>
            <a:ext cx="369597" cy="71909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1D408097-FCF4-4AF2-A61C-E6564C59A8AE}"/>
              </a:ext>
            </a:extLst>
          </p:cNvPr>
          <p:cNvSpPr/>
          <p:nvPr/>
        </p:nvSpPr>
        <p:spPr>
          <a:xfrm>
            <a:off x="1635710" y="4240132"/>
            <a:ext cx="430567" cy="87001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Ähnliches Foto">
            <a:hlinkClick r:id="rId2"/>
            <a:extLst>
              <a:ext uri="{FF2B5EF4-FFF2-40B4-BE49-F238E27FC236}">
                <a16:creationId xmlns:a16="http://schemas.microsoft.com/office/drawing/2014/main" id="{DB6D3DEA-9A29-424D-9D2E-7121688D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30" y="-236442"/>
            <a:ext cx="12207630" cy="7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arallelogramm 7">
            <a:extLst>
              <a:ext uri="{FF2B5EF4-FFF2-40B4-BE49-F238E27FC236}">
                <a16:creationId xmlns:a16="http://schemas.microsoft.com/office/drawing/2014/main" id="{BAAFA021-1B6C-4883-8B1C-58C7D5E01F4D}"/>
              </a:ext>
            </a:extLst>
          </p:cNvPr>
          <p:cNvSpPr/>
          <p:nvPr/>
        </p:nvSpPr>
        <p:spPr>
          <a:xfrm>
            <a:off x="1571347" y="1447060"/>
            <a:ext cx="3373425" cy="1961965"/>
          </a:xfrm>
          <a:custGeom>
            <a:avLst/>
            <a:gdLst>
              <a:gd name="connsiteX0" fmla="*/ 0 w 1216152"/>
              <a:gd name="connsiteY0" fmla="*/ 914400 h 914400"/>
              <a:gd name="connsiteX1" fmla="*/ 228600 w 1216152"/>
              <a:gd name="connsiteY1" fmla="*/ 0 h 914400"/>
              <a:gd name="connsiteX2" fmla="*/ 1216152 w 1216152"/>
              <a:gd name="connsiteY2" fmla="*/ 0 h 914400"/>
              <a:gd name="connsiteX3" fmla="*/ 987552 w 1216152"/>
              <a:gd name="connsiteY3" fmla="*/ 914400 h 914400"/>
              <a:gd name="connsiteX4" fmla="*/ 0 w 1216152"/>
              <a:gd name="connsiteY4" fmla="*/ 914400 h 914400"/>
              <a:gd name="connsiteX0" fmla="*/ 0 w 2565557"/>
              <a:gd name="connsiteY0" fmla="*/ 772357 h 914400"/>
              <a:gd name="connsiteX1" fmla="*/ 1578005 w 2565557"/>
              <a:gd name="connsiteY1" fmla="*/ 0 h 914400"/>
              <a:gd name="connsiteX2" fmla="*/ 2565557 w 2565557"/>
              <a:gd name="connsiteY2" fmla="*/ 0 h 914400"/>
              <a:gd name="connsiteX3" fmla="*/ 2336957 w 2565557"/>
              <a:gd name="connsiteY3" fmla="*/ 914400 h 914400"/>
              <a:gd name="connsiteX4" fmla="*/ 0 w 2565557"/>
              <a:gd name="connsiteY4" fmla="*/ 772357 h 914400"/>
              <a:gd name="connsiteX0" fmla="*/ 0 w 2565557"/>
              <a:gd name="connsiteY0" fmla="*/ 772357 h 914400"/>
              <a:gd name="connsiteX1" fmla="*/ 1364941 w 2565557"/>
              <a:gd name="connsiteY1" fmla="*/ 0 h 914400"/>
              <a:gd name="connsiteX2" fmla="*/ 2565557 w 2565557"/>
              <a:gd name="connsiteY2" fmla="*/ 0 h 914400"/>
              <a:gd name="connsiteX3" fmla="*/ 2336957 w 2565557"/>
              <a:gd name="connsiteY3" fmla="*/ 914400 h 914400"/>
              <a:gd name="connsiteX4" fmla="*/ 0 w 2565557"/>
              <a:gd name="connsiteY4" fmla="*/ 772357 h 914400"/>
              <a:gd name="connsiteX0" fmla="*/ 0 w 2565557"/>
              <a:gd name="connsiteY0" fmla="*/ 772357 h 1961965"/>
              <a:gd name="connsiteX1" fmla="*/ 1364941 w 2565557"/>
              <a:gd name="connsiteY1" fmla="*/ 0 h 1961965"/>
              <a:gd name="connsiteX2" fmla="*/ 2565557 w 2565557"/>
              <a:gd name="connsiteY2" fmla="*/ 0 h 1961965"/>
              <a:gd name="connsiteX3" fmla="*/ 2061750 w 2565557"/>
              <a:gd name="connsiteY3" fmla="*/ 1961965 h 1961965"/>
              <a:gd name="connsiteX4" fmla="*/ 0 w 2565557"/>
              <a:gd name="connsiteY4" fmla="*/ 772357 h 1961965"/>
              <a:gd name="connsiteX0" fmla="*/ 0 w 3373425"/>
              <a:gd name="connsiteY0" fmla="*/ 772357 h 1961965"/>
              <a:gd name="connsiteX1" fmla="*/ 1364941 w 3373425"/>
              <a:gd name="connsiteY1" fmla="*/ 0 h 1961965"/>
              <a:gd name="connsiteX2" fmla="*/ 3373425 w 3373425"/>
              <a:gd name="connsiteY2" fmla="*/ 1198485 h 1961965"/>
              <a:gd name="connsiteX3" fmla="*/ 2061750 w 3373425"/>
              <a:gd name="connsiteY3" fmla="*/ 1961965 h 1961965"/>
              <a:gd name="connsiteX4" fmla="*/ 0 w 3373425"/>
              <a:gd name="connsiteY4" fmla="*/ 772357 h 1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425" h="1961965">
                <a:moveTo>
                  <a:pt x="0" y="772357"/>
                </a:moveTo>
                <a:lnTo>
                  <a:pt x="1364941" y="0"/>
                </a:lnTo>
                <a:lnTo>
                  <a:pt x="3373425" y="1198485"/>
                </a:lnTo>
                <a:lnTo>
                  <a:pt x="2061750" y="1961965"/>
                </a:lnTo>
                <a:lnTo>
                  <a:pt x="0" y="77235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Parallelogramm 7">
            <a:extLst>
              <a:ext uri="{FF2B5EF4-FFF2-40B4-BE49-F238E27FC236}">
                <a16:creationId xmlns:a16="http://schemas.microsoft.com/office/drawing/2014/main" id="{1729803B-FBE6-4644-A9EA-664C88F1BF06}"/>
              </a:ext>
            </a:extLst>
          </p:cNvPr>
          <p:cNvSpPr/>
          <p:nvPr/>
        </p:nvSpPr>
        <p:spPr>
          <a:xfrm>
            <a:off x="7023716" y="3037642"/>
            <a:ext cx="3373425" cy="1961965"/>
          </a:xfrm>
          <a:custGeom>
            <a:avLst/>
            <a:gdLst>
              <a:gd name="connsiteX0" fmla="*/ 0 w 1216152"/>
              <a:gd name="connsiteY0" fmla="*/ 914400 h 914400"/>
              <a:gd name="connsiteX1" fmla="*/ 228600 w 1216152"/>
              <a:gd name="connsiteY1" fmla="*/ 0 h 914400"/>
              <a:gd name="connsiteX2" fmla="*/ 1216152 w 1216152"/>
              <a:gd name="connsiteY2" fmla="*/ 0 h 914400"/>
              <a:gd name="connsiteX3" fmla="*/ 987552 w 1216152"/>
              <a:gd name="connsiteY3" fmla="*/ 914400 h 914400"/>
              <a:gd name="connsiteX4" fmla="*/ 0 w 1216152"/>
              <a:gd name="connsiteY4" fmla="*/ 914400 h 914400"/>
              <a:gd name="connsiteX0" fmla="*/ 0 w 2565557"/>
              <a:gd name="connsiteY0" fmla="*/ 772357 h 914400"/>
              <a:gd name="connsiteX1" fmla="*/ 1578005 w 2565557"/>
              <a:gd name="connsiteY1" fmla="*/ 0 h 914400"/>
              <a:gd name="connsiteX2" fmla="*/ 2565557 w 2565557"/>
              <a:gd name="connsiteY2" fmla="*/ 0 h 914400"/>
              <a:gd name="connsiteX3" fmla="*/ 2336957 w 2565557"/>
              <a:gd name="connsiteY3" fmla="*/ 914400 h 914400"/>
              <a:gd name="connsiteX4" fmla="*/ 0 w 2565557"/>
              <a:gd name="connsiteY4" fmla="*/ 772357 h 914400"/>
              <a:gd name="connsiteX0" fmla="*/ 0 w 2565557"/>
              <a:gd name="connsiteY0" fmla="*/ 772357 h 914400"/>
              <a:gd name="connsiteX1" fmla="*/ 1364941 w 2565557"/>
              <a:gd name="connsiteY1" fmla="*/ 0 h 914400"/>
              <a:gd name="connsiteX2" fmla="*/ 2565557 w 2565557"/>
              <a:gd name="connsiteY2" fmla="*/ 0 h 914400"/>
              <a:gd name="connsiteX3" fmla="*/ 2336957 w 2565557"/>
              <a:gd name="connsiteY3" fmla="*/ 914400 h 914400"/>
              <a:gd name="connsiteX4" fmla="*/ 0 w 2565557"/>
              <a:gd name="connsiteY4" fmla="*/ 772357 h 914400"/>
              <a:gd name="connsiteX0" fmla="*/ 0 w 2565557"/>
              <a:gd name="connsiteY0" fmla="*/ 772357 h 1961965"/>
              <a:gd name="connsiteX1" fmla="*/ 1364941 w 2565557"/>
              <a:gd name="connsiteY1" fmla="*/ 0 h 1961965"/>
              <a:gd name="connsiteX2" fmla="*/ 2565557 w 2565557"/>
              <a:gd name="connsiteY2" fmla="*/ 0 h 1961965"/>
              <a:gd name="connsiteX3" fmla="*/ 2061750 w 2565557"/>
              <a:gd name="connsiteY3" fmla="*/ 1961965 h 1961965"/>
              <a:gd name="connsiteX4" fmla="*/ 0 w 2565557"/>
              <a:gd name="connsiteY4" fmla="*/ 772357 h 1961965"/>
              <a:gd name="connsiteX0" fmla="*/ 0 w 3373425"/>
              <a:gd name="connsiteY0" fmla="*/ 772357 h 1961965"/>
              <a:gd name="connsiteX1" fmla="*/ 1364941 w 3373425"/>
              <a:gd name="connsiteY1" fmla="*/ 0 h 1961965"/>
              <a:gd name="connsiteX2" fmla="*/ 3373425 w 3373425"/>
              <a:gd name="connsiteY2" fmla="*/ 1198485 h 1961965"/>
              <a:gd name="connsiteX3" fmla="*/ 2061750 w 3373425"/>
              <a:gd name="connsiteY3" fmla="*/ 1961965 h 1961965"/>
              <a:gd name="connsiteX4" fmla="*/ 0 w 3373425"/>
              <a:gd name="connsiteY4" fmla="*/ 772357 h 1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425" h="1961965">
                <a:moveTo>
                  <a:pt x="0" y="772357"/>
                </a:moveTo>
                <a:lnTo>
                  <a:pt x="1364941" y="0"/>
                </a:lnTo>
                <a:lnTo>
                  <a:pt x="3373425" y="1198485"/>
                </a:lnTo>
                <a:lnTo>
                  <a:pt x="2061750" y="1961965"/>
                </a:lnTo>
                <a:lnTo>
                  <a:pt x="0" y="77235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Parallelogramm 10">
            <a:extLst>
              <a:ext uri="{FF2B5EF4-FFF2-40B4-BE49-F238E27FC236}">
                <a16:creationId xmlns:a16="http://schemas.microsoft.com/office/drawing/2014/main" id="{C0A1DCCF-CD55-4337-815D-418B412B85CB}"/>
              </a:ext>
            </a:extLst>
          </p:cNvPr>
          <p:cNvSpPr/>
          <p:nvPr/>
        </p:nvSpPr>
        <p:spPr>
          <a:xfrm>
            <a:off x="3639337" y="1859195"/>
            <a:ext cx="3701989" cy="2158604"/>
          </a:xfrm>
          <a:custGeom>
            <a:avLst/>
            <a:gdLst>
              <a:gd name="connsiteX0" fmla="*/ 0 w 1642369"/>
              <a:gd name="connsiteY0" fmla="*/ 2103012 h 2103012"/>
              <a:gd name="connsiteX1" fmla="*/ 410592 w 1642369"/>
              <a:gd name="connsiteY1" fmla="*/ 0 h 2103012"/>
              <a:gd name="connsiteX2" fmla="*/ 1642369 w 1642369"/>
              <a:gd name="connsiteY2" fmla="*/ 0 h 2103012"/>
              <a:gd name="connsiteX3" fmla="*/ 1231777 w 1642369"/>
              <a:gd name="connsiteY3" fmla="*/ 2103012 h 2103012"/>
              <a:gd name="connsiteX4" fmla="*/ 0 w 1642369"/>
              <a:gd name="connsiteY4" fmla="*/ 2103012 h 2103012"/>
              <a:gd name="connsiteX0" fmla="*/ 0 w 2672178"/>
              <a:gd name="connsiteY0" fmla="*/ 2103012 h 2103012"/>
              <a:gd name="connsiteX1" fmla="*/ 410592 w 2672178"/>
              <a:gd name="connsiteY1" fmla="*/ 0 h 2103012"/>
              <a:gd name="connsiteX2" fmla="*/ 2672178 w 2672178"/>
              <a:gd name="connsiteY2" fmla="*/ 584930 h 2103012"/>
              <a:gd name="connsiteX3" fmla="*/ 1231777 w 2672178"/>
              <a:gd name="connsiteY3" fmla="*/ 2103012 h 2103012"/>
              <a:gd name="connsiteX4" fmla="*/ 0 w 2672178"/>
              <a:gd name="connsiteY4" fmla="*/ 2103012 h 2103012"/>
              <a:gd name="connsiteX0" fmla="*/ 0 w 2672178"/>
              <a:gd name="connsiteY0" fmla="*/ 2148731 h 2148731"/>
              <a:gd name="connsiteX1" fmla="*/ 1642368 w 2672178"/>
              <a:gd name="connsiteY1" fmla="*/ 0 h 2148731"/>
              <a:gd name="connsiteX2" fmla="*/ 2672178 w 2672178"/>
              <a:gd name="connsiteY2" fmla="*/ 630649 h 2148731"/>
              <a:gd name="connsiteX3" fmla="*/ 1231777 w 2672178"/>
              <a:gd name="connsiteY3" fmla="*/ 2148731 h 2148731"/>
              <a:gd name="connsiteX4" fmla="*/ 0 w 2672178"/>
              <a:gd name="connsiteY4" fmla="*/ 2148731 h 2148731"/>
              <a:gd name="connsiteX0" fmla="*/ 0 w 3701989"/>
              <a:gd name="connsiteY0" fmla="*/ 1589438 h 2148731"/>
              <a:gd name="connsiteX1" fmla="*/ 2672179 w 3701989"/>
              <a:gd name="connsiteY1" fmla="*/ 0 h 2148731"/>
              <a:gd name="connsiteX2" fmla="*/ 3701989 w 3701989"/>
              <a:gd name="connsiteY2" fmla="*/ 630649 h 2148731"/>
              <a:gd name="connsiteX3" fmla="*/ 2261588 w 3701989"/>
              <a:gd name="connsiteY3" fmla="*/ 2148731 h 2148731"/>
              <a:gd name="connsiteX4" fmla="*/ 0 w 3701989"/>
              <a:gd name="connsiteY4" fmla="*/ 1589438 h 2148731"/>
              <a:gd name="connsiteX0" fmla="*/ 0 w 3701989"/>
              <a:gd name="connsiteY0" fmla="*/ 1589438 h 2166487"/>
              <a:gd name="connsiteX1" fmla="*/ 2672179 w 3701989"/>
              <a:gd name="connsiteY1" fmla="*/ 0 h 2166487"/>
              <a:gd name="connsiteX2" fmla="*/ 3701989 w 3701989"/>
              <a:gd name="connsiteY2" fmla="*/ 630649 h 2166487"/>
              <a:gd name="connsiteX3" fmla="*/ 1047566 w 3701989"/>
              <a:gd name="connsiteY3" fmla="*/ 2166487 h 2166487"/>
              <a:gd name="connsiteX4" fmla="*/ 0 w 3701989"/>
              <a:gd name="connsiteY4" fmla="*/ 1589438 h 2166487"/>
              <a:gd name="connsiteX0" fmla="*/ 0 w 3657601"/>
              <a:gd name="connsiteY0" fmla="*/ 1589438 h 2166487"/>
              <a:gd name="connsiteX1" fmla="*/ 2672179 w 3657601"/>
              <a:gd name="connsiteY1" fmla="*/ 0 h 2166487"/>
              <a:gd name="connsiteX2" fmla="*/ 3657601 w 3657601"/>
              <a:gd name="connsiteY2" fmla="*/ 577384 h 2166487"/>
              <a:gd name="connsiteX3" fmla="*/ 1047566 w 3657601"/>
              <a:gd name="connsiteY3" fmla="*/ 2166487 h 2166487"/>
              <a:gd name="connsiteX4" fmla="*/ 0 w 3657601"/>
              <a:gd name="connsiteY4" fmla="*/ 1589438 h 2166487"/>
              <a:gd name="connsiteX0" fmla="*/ 0 w 3701989"/>
              <a:gd name="connsiteY0" fmla="*/ 1589438 h 2166487"/>
              <a:gd name="connsiteX1" fmla="*/ 2672179 w 3701989"/>
              <a:gd name="connsiteY1" fmla="*/ 0 h 2166487"/>
              <a:gd name="connsiteX2" fmla="*/ 3701989 w 3701989"/>
              <a:gd name="connsiteY2" fmla="*/ 595139 h 2166487"/>
              <a:gd name="connsiteX3" fmla="*/ 1047566 w 3701989"/>
              <a:gd name="connsiteY3" fmla="*/ 2166487 h 2166487"/>
              <a:gd name="connsiteX4" fmla="*/ 0 w 3701989"/>
              <a:gd name="connsiteY4" fmla="*/ 1589438 h 2166487"/>
              <a:gd name="connsiteX0" fmla="*/ 0 w 3701989"/>
              <a:gd name="connsiteY0" fmla="*/ 1535836 h 2112885"/>
              <a:gd name="connsiteX1" fmla="*/ 2716568 w 3701989"/>
              <a:gd name="connsiteY1" fmla="*/ 0 h 2112885"/>
              <a:gd name="connsiteX2" fmla="*/ 3701989 w 3701989"/>
              <a:gd name="connsiteY2" fmla="*/ 541537 h 2112885"/>
              <a:gd name="connsiteX3" fmla="*/ 1047566 w 3701989"/>
              <a:gd name="connsiteY3" fmla="*/ 2112885 h 2112885"/>
              <a:gd name="connsiteX4" fmla="*/ 0 w 3701989"/>
              <a:gd name="connsiteY4" fmla="*/ 1535836 h 2112885"/>
              <a:gd name="connsiteX0" fmla="*/ 0 w 3701989"/>
              <a:gd name="connsiteY0" fmla="*/ 1581555 h 2158604"/>
              <a:gd name="connsiteX1" fmla="*/ 2716568 w 3701989"/>
              <a:gd name="connsiteY1" fmla="*/ 0 h 2158604"/>
              <a:gd name="connsiteX2" fmla="*/ 3701989 w 3701989"/>
              <a:gd name="connsiteY2" fmla="*/ 587256 h 2158604"/>
              <a:gd name="connsiteX3" fmla="*/ 1047566 w 3701989"/>
              <a:gd name="connsiteY3" fmla="*/ 2158604 h 2158604"/>
              <a:gd name="connsiteX4" fmla="*/ 0 w 3701989"/>
              <a:gd name="connsiteY4" fmla="*/ 1581555 h 215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1989" h="2158604">
                <a:moveTo>
                  <a:pt x="0" y="1581555"/>
                </a:moveTo>
                <a:lnTo>
                  <a:pt x="2716568" y="0"/>
                </a:lnTo>
                <a:lnTo>
                  <a:pt x="3701989" y="587256"/>
                </a:lnTo>
                <a:lnTo>
                  <a:pt x="1047566" y="2158604"/>
                </a:lnTo>
                <a:lnTo>
                  <a:pt x="0" y="158155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arallelogramm 1">
            <a:extLst>
              <a:ext uri="{FF2B5EF4-FFF2-40B4-BE49-F238E27FC236}">
                <a16:creationId xmlns:a16="http://schemas.microsoft.com/office/drawing/2014/main" id="{42216C7D-596A-4EFE-8199-D5D4446043B2}"/>
              </a:ext>
            </a:extLst>
          </p:cNvPr>
          <p:cNvSpPr/>
          <p:nvPr/>
        </p:nvSpPr>
        <p:spPr>
          <a:xfrm>
            <a:off x="5702162" y="3805217"/>
            <a:ext cx="3346880" cy="1946022"/>
          </a:xfrm>
          <a:custGeom>
            <a:avLst/>
            <a:gdLst>
              <a:gd name="connsiteX0" fmla="*/ 0 w 994299"/>
              <a:gd name="connsiteY0" fmla="*/ 916212 h 916212"/>
              <a:gd name="connsiteX1" fmla="*/ 229053 w 994299"/>
              <a:gd name="connsiteY1" fmla="*/ 0 h 916212"/>
              <a:gd name="connsiteX2" fmla="*/ 994299 w 994299"/>
              <a:gd name="connsiteY2" fmla="*/ 0 h 916212"/>
              <a:gd name="connsiteX3" fmla="*/ 765246 w 994299"/>
              <a:gd name="connsiteY3" fmla="*/ 916212 h 916212"/>
              <a:gd name="connsiteX4" fmla="*/ 0 w 994299"/>
              <a:gd name="connsiteY4" fmla="*/ 916212 h 916212"/>
              <a:gd name="connsiteX0" fmla="*/ 0 w 994299"/>
              <a:gd name="connsiteY0" fmla="*/ 1324585 h 1324585"/>
              <a:gd name="connsiteX1" fmla="*/ 255686 w 994299"/>
              <a:gd name="connsiteY1" fmla="*/ 0 h 1324585"/>
              <a:gd name="connsiteX2" fmla="*/ 994299 w 994299"/>
              <a:gd name="connsiteY2" fmla="*/ 408373 h 1324585"/>
              <a:gd name="connsiteX3" fmla="*/ 765246 w 994299"/>
              <a:gd name="connsiteY3" fmla="*/ 1324585 h 1324585"/>
              <a:gd name="connsiteX4" fmla="*/ 0 w 994299"/>
              <a:gd name="connsiteY4" fmla="*/ 1324585 h 1324585"/>
              <a:gd name="connsiteX0" fmla="*/ 0 w 2263805"/>
              <a:gd name="connsiteY0" fmla="*/ 1324585 h 1324585"/>
              <a:gd name="connsiteX1" fmla="*/ 255686 w 2263805"/>
              <a:gd name="connsiteY1" fmla="*/ 0 h 1324585"/>
              <a:gd name="connsiteX2" fmla="*/ 2263805 w 2263805"/>
              <a:gd name="connsiteY2" fmla="*/ 1162975 h 1324585"/>
              <a:gd name="connsiteX3" fmla="*/ 765246 w 2263805"/>
              <a:gd name="connsiteY3" fmla="*/ 1324585 h 1324585"/>
              <a:gd name="connsiteX4" fmla="*/ 0 w 2263805"/>
              <a:gd name="connsiteY4" fmla="*/ 1324585 h 1324585"/>
              <a:gd name="connsiteX0" fmla="*/ 0 w 2263805"/>
              <a:gd name="connsiteY0" fmla="*/ 1324585 h 1946022"/>
              <a:gd name="connsiteX1" fmla="*/ 255686 w 2263805"/>
              <a:gd name="connsiteY1" fmla="*/ 0 h 1946022"/>
              <a:gd name="connsiteX2" fmla="*/ 2263805 w 2263805"/>
              <a:gd name="connsiteY2" fmla="*/ 1162975 h 1946022"/>
              <a:gd name="connsiteX3" fmla="*/ 951677 w 2263805"/>
              <a:gd name="connsiteY3" fmla="*/ 1946022 h 1946022"/>
              <a:gd name="connsiteX4" fmla="*/ 0 w 2263805"/>
              <a:gd name="connsiteY4" fmla="*/ 1324585 h 1946022"/>
              <a:gd name="connsiteX0" fmla="*/ 0 w 3346880"/>
              <a:gd name="connsiteY0" fmla="*/ 747536 h 1946022"/>
              <a:gd name="connsiteX1" fmla="*/ 1338761 w 3346880"/>
              <a:gd name="connsiteY1" fmla="*/ 0 h 1946022"/>
              <a:gd name="connsiteX2" fmla="*/ 3346880 w 3346880"/>
              <a:gd name="connsiteY2" fmla="*/ 1162975 h 1946022"/>
              <a:gd name="connsiteX3" fmla="*/ 2034752 w 3346880"/>
              <a:gd name="connsiteY3" fmla="*/ 1946022 h 1946022"/>
              <a:gd name="connsiteX4" fmla="*/ 0 w 3346880"/>
              <a:gd name="connsiteY4" fmla="*/ 747536 h 19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6880" h="1946022">
                <a:moveTo>
                  <a:pt x="0" y="747536"/>
                </a:moveTo>
                <a:lnTo>
                  <a:pt x="1338761" y="0"/>
                </a:lnTo>
                <a:lnTo>
                  <a:pt x="3346880" y="1162975"/>
                </a:lnTo>
                <a:lnTo>
                  <a:pt x="2034752" y="1946022"/>
                </a:lnTo>
                <a:lnTo>
                  <a:pt x="0" y="74753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Parallelogramm 1">
            <a:extLst>
              <a:ext uri="{FF2B5EF4-FFF2-40B4-BE49-F238E27FC236}">
                <a16:creationId xmlns:a16="http://schemas.microsoft.com/office/drawing/2014/main" id="{F101AF05-4F9F-40D9-8B8B-C9075D94CB0F}"/>
              </a:ext>
            </a:extLst>
          </p:cNvPr>
          <p:cNvSpPr/>
          <p:nvPr/>
        </p:nvSpPr>
        <p:spPr>
          <a:xfrm>
            <a:off x="2947387" y="699524"/>
            <a:ext cx="3346880" cy="1946022"/>
          </a:xfrm>
          <a:custGeom>
            <a:avLst/>
            <a:gdLst>
              <a:gd name="connsiteX0" fmla="*/ 0 w 994299"/>
              <a:gd name="connsiteY0" fmla="*/ 916212 h 916212"/>
              <a:gd name="connsiteX1" fmla="*/ 229053 w 994299"/>
              <a:gd name="connsiteY1" fmla="*/ 0 h 916212"/>
              <a:gd name="connsiteX2" fmla="*/ 994299 w 994299"/>
              <a:gd name="connsiteY2" fmla="*/ 0 h 916212"/>
              <a:gd name="connsiteX3" fmla="*/ 765246 w 994299"/>
              <a:gd name="connsiteY3" fmla="*/ 916212 h 916212"/>
              <a:gd name="connsiteX4" fmla="*/ 0 w 994299"/>
              <a:gd name="connsiteY4" fmla="*/ 916212 h 916212"/>
              <a:gd name="connsiteX0" fmla="*/ 0 w 994299"/>
              <a:gd name="connsiteY0" fmla="*/ 1324585 h 1324585"/>
              <a:gd name="connsiteX1" fmla="*/ 255686 w 994299"/>
              <a:gd name="connsiteY1" fmla="*/ 0 h 1324585"/>
              <a:gd name="connsiteX2" fmla="*/ 994299 w 994299"/>
              <a:gd name="connsiteY2" fmla="*/ 408373 h 1324585"/>
              <a:gd name="connsiteX3" fmla="*/ 765246 w 994299"/>
              <a:gd name="connsiteY3" fmla="*/ 1324585 h 1324585"/>
              <a:gd name="connsiteX4" fmla="*/ 0 w 994299"/>
              <a:gd name="connsiteY4" fmla="*/ 1324585 h 1324585"/>
              <a:gd name="connsiteX0" fmla="*/ 0 w 2263805"/>
              <a:gd name="connsiteY0" fmla="*/ 1324585 h 1324585"/>
              <a:gd name="connsiteX1" fmla="*/ 255686 w 2263805"/>
              <a:gd name="connsiteY1" fmla="*/ 0 h 1324585"/>
              <a:gd name="connsiteX2" fmla="*/ 2263805 w 2263805"/>
              <a:gd name="connsiteY2" fmla="*/ 1162975 h 1324585"/>
              <a:gd name="connsiteX3" fmla="*/ 765246 w 2263805"/>
              <a:gd name="connsiteY3" fmla="*/ 1324585 h 1324585"/>
              <a:gd name="connsiteX4" fmla="*/ 0 w 2263805"/>
              <a:gd name="connsiteY4" fmla="*/ 1324585 h 1324585"/>
              <a:gd name="connsiteX0" fmla="*/ 0 w 2263805"/>
              <a:gd name="connsiteY0" fmla="*/ 1324585 h 1946022"/>
              <a:gd name="connsiteX1" fmla="*/ 255686 w 2263805"/>
              <a:gd name="connsiteY1" fmla="*/ 0 h 1946022"/>
              <a:gd name="connsiteX2" fmla="*/ 2263805 w 2263805"/>
              <a:gd name="connsiteY2" fmla="*/ 1162975 h 1946022"/>
              <a:gd name="connsiteX3" fmla="*/ 951677 w 2263805"/>
              <a:gd name="connsiteY3" fmla="*/ 1946022 h 1946022"/>
              <a:gd name="connsiteX4" fmla="*/ 0 w 2263805"/>
              <a:gd name="connsiteY4" fmla="*/ 1324585 h 1946022"/>
              <a:gd name="connsiteX0" fmla="*/ 0 w 3346880"/>
              <a:gd name="connsiteY0" fmla="*/ 747536 h 1946022"/>
              <a:gd name="connsiteX1" fmla="*/ 1338761 w 3346880"/>
              <a:gd name="connsiteY1" fmla="*/ 0 h 1946022"/>
              <a:gd name="connsiteX2" fmla="*/ 3346880 w 3346880"/>
              <a:gd name="connsiteY2" fmla="*/ 1162975 h 1946022"/>
              <a:gd name="connsiteX3" fmla="*/ 2034752 w 3346880"/>
              <a:gd name="connsiteY3" fmla="*/ 1946022 h 1946022"/>
              <a:gd name="connsiteX4" fmla="*/ 0 w 3346880"/>
              <a:gd name="connsiteY4" fmla="*/ 747536 h 19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6880" h="1946022">
                <a:moveTo>
                  <a:pt x="0" y="747536"/>
                </a:moveTo>
                <a:lnTo>
                  <a:pt x="1338761" y="0"/>
                </a:lnTo>
                <a:lnTo>
                  <a:pt x="3346880" y="1162975"/>
                </a:lnTo>
                <a:lnTo>
                  <a:pt x="2034752" y="1946022"/>
                </a:lnTo>
                <a:lnTo>
                  <a:pt x="0" y="74753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Parallelogramm 10">
            <a:extLst>
              <a:ext uri="{FF2B5EF4-FFF2-40B4-BE49-F238E27FC236}">
                <a16:creationId xmlns:a16="http://schemas.microsoft.com/office/drawing/2014/main" id="{335EE543-0F00-4B9F-BE05-0D1C2A69512D}"/>
              </a:ext>
            </a:extLst>
          </p:cNvPr>
          <p:cNvSpPr/>
          <p:nvPr/>
        </p:nvSpPr>
        <p:spPr>
          <a:xfrm>
            <a:off x="4651898" y="2440029"/>
            <a:ext cx="3701989" cy="2158604"/>
          </a:xfrm>
          <a:custGeom>
            <a:avLst/>
            <a:gdLst>
              <a:gd name="connsiteX0" fmla="*/ 0 w 1642369"/>
              <a:gd name="connsiteY0" fmla="*/ 2103012 h 2103012"/>
              <a:gd name="connsiteX1" fmla="*/ 410592 w 1642369"/>
              <a:gd name="connsiteY1" fmla="*/ 0 h 2103012"/>
              <a:gd name="connsiteX2" fmla="*/ 1642369 w 1642369"/>
              <a:gd name="connsiteY2" fmla="*/ 0 h 2103012"/>
              <a:gd name="connsiteX3" fmla="*/ 1231777 w 1642369"/>
              <a:gd name="connsiteY3" fmla="*/ 2103012 h 2103012"/>
              <a:gd name="connsiteX4" fmla="*/ 0 w 1642369"/>
              <a:gd name="connsiteY4" fmla="*/ 2103012 h 2103012"/>
              <a:gd name="connsiteX0" fmla="*/ 0 w 2672178"/>
              <a:gd name="connsiteY0" fmla="*/ 2103012 h 2103012"/>
              <a:gd name="connsiteX1" fmla="*/ 410592 w 2672178"/>
              <a:gd name="connsiteY1" fmla="*/ 0 h 2103012"/>
              <a:gd name="connsiteX2" fmla="*/ 2672178 w 2672178"/>
              <a:gd name="connsiteY2" fmla="*/ 584930 h 2103012"/>
              <a:gd name="connsiteX3" fmla="*/ 1231777 w 2672178"/>
              <a:gd name="connsiteY3" fmla="*/ 2103012 h 2103012"/>
              <a:gd name="connsiteX4" fmla="*/ 0 w 2672178"/>
              <a:gd name="connsiteY4" fmla="*/ 2103012 h 2103012"/>
              <a:gd name="connsiteX0" fmla="*/ 0 w 2672178"/>
              <a:gd name="connsiteY0" fmla="*/ 2148731 h 2148731"/>
              <a:gd name="connsiteX1" fmla="*/ 1642368 w 2672178"/>
              <a:gd name="connsiteY1" fmla="*/ 0 h 2148731"/>
              <a:gd name="connsiteX2" fmla="*/ 2672178 w 2672178"/>
              <a:gd name="connsiteY2" fmla="*/ 630649 h 2148731"/>
              <a:gd name="connsiteX3" fmla="*/ 1231777 w 2672178"/>
              <a:gd name="connsiteY3" fmla="*/ 2148731 h 2148731"/>
              <a:gd name="connsiteX4" fmla="*/ 0 w 2672178"/>
              <a:gd name="connsiteY4" fmla="*/ 2148731 h 2148731"/>
              <a:gd name="connsiteX0" fmla="*/ 0 w 3701989"/>
              <a:gd name="connsiteY0" fmla="*/ 1589438 h 2148731"/>
              <a:gd name="connsiteX1" fmla="*/ 2672179 w 3701989"/>
              <a:gd name="connsiteY1" fmla="*/ 0 h 2148731"/>
              <a:gd name="connsiteX2" fmla="*/ 3701989 w 3701989"/>
              <a:gd name="connsiteY2" fmla="*/ 630649 h 2148731"/>
              <a:gd name="connsiteX3" fmla="*/ 2261588 w 3701989"/>
              <a:gd name="connsiteY3" fmla="*/ 2148731 h 2148731"/>
              <a:gd name="connsiteX4" fmla="*/ 0 w 3701989"/>
              <a:gd name="connsiteY4" fmla="*/ 1589438 h 2148731"/>
              <a:gd name="connsiteX0" fmla="*/ 0 w 3701989"/>
              <a:gd name="connsiteY0" fmla="*/ 1589438 h 2166487"/>
              <a:gd name="connsiteX1" fmla="*/ 2672179 w 3701989"/>
              <a:gd name="connsiteY1" fmla="*/ 0 h 2166487"/>
              <a:gd name="connsiteX2" fmla="*/ 3701989 w 3701989"/>
              <a:gd name="connsiteY2" fmla="*/ 630649 h 2166487"/>
              <a:gd name="connsiteX3" fmla="*/ 1047566 w 3701989"/>
              <a:gd name="connsiteY3" fmla="*/ 2166487 h 2166487"/>
              <a:gd name="connsiteX4" fmla="*/ 0 w 3701989"/>
              <a:gd name="connsiteY4" fmla="*/ 1589438 h 2166487"/>
              <a:gd name="connsiteX0" fmla="*/ 0 w 3657601"/>
              <a:gd name="connsiteY0" fmla="*/ 1589438 h 2166487"/>
              <a:gd name="connsiteX1" fmla="*/ 2672179 w 3657601"/>
              <a:gd name="connsiteY1" fmla="*/ 0 h 2166487"/>
              <a:gd name="connsiteX2" fmla="*/ 3657601 w 3657601"/>
              <a:gd name="connsiteY2" fmla="*/ 577384 h 2166487"/>
              <a:gd name="connsiteX3" fmla="*/ 1047566 w 3657601"/>
              <a:gd name="connsiteY3" fmla="*/ 2166487 h 2166487"/>
              <a:gd name="connsiteX4" fmla="*/ 0 w 3657601"/>
              <a:gd name="connsiteY4" fmla="*/ 1589438 h 2166487"/>
              <a:gd name="connsiteX0" fmla="*/ 0 w 3701989"/>
              <a:gd name="connsiteY0" fmla="*/ 1589438 h 2166487"/>
              <a:gd name="connsiteX1" fmla="*/ 2672179 w 3701989"/>
              <a:gd name="connsiteY1" fmla="*/ 0 h 2166487"/>
              <a:gd name="connsiteX2" fmla="*/ 3701989 w 3701989"/>
              <a:gd name="connsiteY2" fmla="*/ 595139 h 2166487"/>
              <a:gd name="connsiteX3" fmla="*/ 1047566 w 3701989"/>
              <a:gd name="connsiteY3" fmla="*/ 2166487 h 2166487"/>
              <a:gd name="connsiteX4" fmla="*/ 0 w 3701989"/>
              <a:gd name="connsiteY4" fmla="*/ 1589438 h 2166487"/>
              <a:gd name="connsiteX0" fmla="*/ 0 w 3701989"/>
              <a:gd name="connsiteY0" fmla="*/ 1535836 h 2112885"/>
              <a:gd name="connsiteX1" fmla="*/ 2716568 w 3701989"/>
              <a:gd name="connsiteY1" fmla="*/ 0 h 2112885"/>
              <a:gd name="connsiteX2" fmla="*/ 3701989 w 3701989"/>
              <a:gd name="connsiteY2" fmla="*/ 541537 h 2112885"/>
              <a:gd name="connsiteX3" fmla="*/ 1047566 w 3701989"/>
              <a:gd name="connsiteY3" fmla="*/ 2112885 h 2112885"/>
              <a:gd name="connsiteX4" fmla="*/ 0 w 3701989"/>
              <a:gd name="connsiteY4" fmla="*/ 1535836 h 2112885"/>
              <a:gd name="connsiteX0" fmla="*/ 0 w 3701989"/>
              <a:gd name="connsiteY0" fmla="*/ 1581555 h 2158604"/>
              <a:gd name="connsiteX1" fmla="*/ 2716568 w 3701989"/>
              <a:gd name="connsiteY1" fmla="*/ 0 h 2158604"/>
              <a:gd name="connsiteX2" fmla="*/ 3701989 w 3701989"/>
              <a:gd name="connsiteY2" fmla="*/ 587256 h 2158604"/>
              <a:gd name="connsiteX3" fmla="*/ 1047566 w 3701989"/>
              <a:gd name="connsiteY3" fmla="*/ 2158604 h 2158604"/>
              <a:gd name="connsiteX4" fmla="*/ 0 w 3701989"/>
              <a:gd name="connsiteY4" fmla="*/ 1581555 h 215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1989" h="2158604">
                <a:moveTo>
                  <a:pt x="0" y="1581555"/>
                </a:moveTo>
                <a:lnTo>
                  <a:pt x="2716568" y="0"/>
                </a:lnTo>
                <a:lnTo>
                  <a:pt x="3701989" y="587256"/>
                </a:lnTo>
                <a:lnTo>
                  <a:pt x="1047566" y="2158604"/>
                </a:lnTo>
                <a:lnTo>
                  <a:pt x="0" y="158155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CC40B5-AA6F-4BEE-9D4A-4EFB61B5C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1" y="297606"/>
            <a:ext cx="11364158" cy="6272154"/>
          </a:xfrm>
          <a:prstGeom prst="rect">
            <a:avLst/>
          </a:prstGeom>
        </p:spPr>
      </p:pic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F12596D1-EC45-4E29-9A71-4F7357B98F88}"/>
              </a:ext>
            </a:extLst>
          </p:cNvPr>
          <p:cNvSpPr/>
          <p:nvPr/>
        </p:nvSpPr>
        <p:spPr>
          <a:xfrm rot="1061617">
            <a:off x="3692534" y="2809346"/>
            <a:ext cx="5182745" cy="58872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A03D8BAC-865F-4D76-97BE-CE068257BE0D}"/>
              </a:ext>
            </a:extLst>
          </p:cNvPr>
          <p:cNvSpPr/>
          <p:nvPr/>
        </p:nvSpPr>
        <p:spPr>
          <a:xfrm>
            <a:off x="9244558" y="2627182"/>
            <a:ext cx="434500" cy="178441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Smiley 13">
            <a:extLst>
              <a:ext uri="{FF2B5EF4-FFF2-40B4-BE49-F238E27FC236}">
                <a16:creationId xmlns:a16="http://schemas.microsoft.com/office/drawing/2014/main" id="{4B4B2291-CA16-44C7-AD8D-A8DE902D3BF3}"/>
              </a:ext>
            </a:extLst>
          </p:cNvPr>
          <p:cNvSpPr/>
          <p:nvPr/>
        </p:nvSpPr>
        <p:spPr>
          <a:xfrm>
            <a:off x="9090734" y="550416"/>
            <a:ext cx="736847" cy="2166151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AB58DF01-10AD-499C-A05F-0730DE65EED9}"/>
              </a:ext>
            </a:extLst>
          </p:cNvPr>
          <p:cNvSpPr/>
          <p:nvPr/>
        </p:nvSpPr>
        <p:spPr>
          <a:xfrm>
            <a:off x="2979402" y="1107897"/>
            <a:ext cx="434500" cy="169502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Smiley 16">
            <a:extLst>
              <a:ext uri="{FF2B5EF4-FFF2-40B4-BE49-F238E27FC236}">
                <a16:creationId xmlns:a16="http://schemas.microsoft.com/office/drawing/2014/main" id="{87DCAA32-6A72-404F-8A3B-E44F2B77F627}"/>
              </a:ext>
            </a:extLst>
          </p:cNvPr>
          <p:cNvSpPr/>
          <p:nvPr/>
        </p:nvSpPr>
        <p:spPr>
          <a:xfrm>
            <a:off x="2825578" y="133165"/>
            <a:ext cx="736847" cy="1056443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130D2BC1-D00D-453B-BE84-5F838E335761}"/>
              </a:ext>
            </a:extLst>
          </p:cNvPr>
          <p:cNvSpPr/>
          <p:nvPr/>
        </p:nvSpPr>
        <p:spPr>
          <a:xfrm>
            <a:off x="4761656" y="703802"/>
            <a:ext cx="434500" cy="169502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Smiley 19">
            <a:extLst>
              <a:ext uri="{FF2B5EF4-FFF2-40B4-BE49-F238E27FC236}">
                <a16:creationId xmlns:a16="http://schemas.microsoft.com/office/drawing/2014/main" id="{9FF9201D-6AAE-40A7-A446-823D8C3AF080}"/>
              </a:ext>
            </a:extLst>
          </p:cNvPr>
          <p:cNvSpPr/>
          <p:nvPr/>
        </p:nvSpPr>
        <p:spPr>
          <a:xfrm>
            <a:off x="4607832" y="48243"/>
            <a:ext cx="784300" cy="73727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40DF11E2-3D41-45F7-86CF-ACCA2AE2524F}"/>
              </a:ext>
            </a:extLst>
          </p:cNvPr>
          <p:cNvSpPr/>
          <p:nvPr/>
        </p:nvSpPr>
        <p:spPr>
          <a:xfrm>
            <a:off x="7889727" y="3264021"/>
            <a:ext cx="434500" cy="178441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Smiley 21">
            <a:extLst>
              <a:ext uri="{FF2B5EF4-FFF2-40B4-BE49-F238E27FC236}">
                <a16:creationId xmlns:a16="http://schemas.microsoft.com/office/drawing/2014/main" id="{04795557-2DFD-4123-900E-E9D481481FD0}"/>
              </a:ext>
            </a:extLst>
          </p:cNvPr>
          <p:cNvSpPr/>
          <p:nvPr/>
        </p:nvSpPr>
        <p:spPr>
          <a:xfrm>
            <a:off x="7735903" y="1187255"/>
            <a:ext cx="736847" cy="2166151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769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Ähnliches Foto">
            <a:hlinkClick r:id="rId2"/>
            <a:extLst>
              <a:ext uri="{FF2B5EF4-FFF2-40B4-BE49-F238E27FC236}">
                <a16:creationId xmlns:a16="http://schemas.microsoft.com/office/drawing/2014/main" id="{2A39E01E-61BE-4B6A-A1C1-1C7ED45F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30" y="-236442"/>
            <a:ext cx="12207630" cy="7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EDCB1D-D6AA-4C6C-98E9-6A22BC5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Leagues</a:t>
            </a:r>
            <a:endParaRPr lang="de-AT" dirty="0">
              <a:solidFill>
                <a:schemeClr val="accent2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F0912-B313-45F3-BE14-9279C745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latin typeface="Roboto Thin" pitchFamily="2" charset="0"/>
                <a:ea typeface="Roboto Thin" pitchFamily="2" charset="0"/>
              </a:rPr>
              <a:t>Olympic </a:t>
            </a:r>
            <a:r>
              <a:rPr lang="de-AT" dirty="0" err="1">
                <a:latin typeface="Roboto Thin" pitchFamily="2" charset="0"/>
                <a:ea typeface="Roboto Thin" pitchFamily="2" charset="0"/>
              </a:rPr>
              <a:t>games</a:t>
            </a:r>
            <a:endParaRPr lang="de-AT" dirty="0">
              <a:latin typeface="Roboto Thin" pitchFamily="2" charset="0"/>
              <a:ea typeface="Roboto Thin" pitchFamily="2" charset="0"/>
            </a:endParaRPr>
          </a:p>
          <a:p>
            <a:r>
              <a:rPr lang="de-AT" dirty="0" err="1">
                <a:latin typeface="Roboto Thin" pitchFamily="2" charset="0"/>
                <a:ea typeface="Roboto Thin" pitchFamily="2" charset="0"/>
              </a:rPr>
              <a:t>Tournaments</a:t>
            </a:r>
            <a:r>
              <a:rPr lang="de-AT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de-AT" dirty="0" err="1">
                <a:latin typeface="Roboto Thin" pitchFamily="2" charset="0"/>
                <a:ea typeface="Roboto Thin" pitchFamily="2" charset="0"/>
              </a:rPr>
              <a:t>organized</a:t>
            </a:r>
            <a:r>
              <a:rPr lang="de-AT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de-AT" dirty="0" err="1">
                <a:latin typeface="Roboto Thin" pitchFamily="2" charset="0"/>
                <a:ea typeface="Roboto Thin" pitchFamily="2" charset="0"/>
              </a:rPr>
              <a:t>by</a:t>
            </a:r>
            <a:r>
              <a:rPr lang="de-AT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de-AT" dirty="0" err="1">
                <a:latin typeface="Roboto Thin" pitchFamily="2" charset="0"/>
                <a:ea typeface="Roboto Thin" pitchFamily="2" charset="0"/>
              </a:rPr>
              <a:t>the</a:t>
            </a:r>
            <a:r>
              <a:rPr lang="de-AT" dirty="0">
                <a:latin typeface="Roboto Thin" pitchFamily="2" charset="0"/>
                <a:ea typeface="Roboto Thin" pitchFamily="2" charset="0"/>
              </a:rPr>
              <a:t> Badminton World </a:t>
            </a:r>
            <a:r>
              <a:rPr lang="de-AT" dirty="0" err="1">
                <a:latin typeface="Roboto Thin" pitchFamily="2" charset="0"/>
                <a:ea typeface="Roboto Thin" pitchFamily="2" charset="0"/>
              </a:rPr>
              <a:t>Federation</a:t>
            </a:r>
            <a:endParaRPr lang="de-AT" dirty="0">
              <a:latin typeface="Roboto Thin" pitchFamily="2" charset="0"/>
              <a:ea typeface="Roboto Thin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C3DCD6-8654-451F-966B-37BE4FE04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90" y="447230"/>
            <a:ext cx="2143125" cy="1733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CA00AF-F30A-4FA4-B538-583A22DE7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0" y="3399816"/>
            <a:ext cx="5085945" cy="254297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321516-9061-49DD-A4CC-990C89CED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394" y="3133725"/>
            <a:ext cx="5657850" cy="3724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60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Ähnliches Foto">
            <a:hlinkClick r:id="rId3"/>
            <a:extLst>
              <a:ext uri="{FF2B5EF4-FFF2-40B4-BE49-F238E27FC236}">
                <a16:creationId xmlns:a16="http://schemas.microsoft.com/office/drawing/2014/main" id="{BF7CA054-1826-42F0-8D92-4F6285A8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30" y="-236442"/>
            <a:ext cx="12207630" cy="76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7EF1FD-E971-4CC3-AA43-DADF856C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accent2">
                    <a:lumMod val="75000"/>
                  </a:schemeClr>
                </a:solidFill>
                <a:latin typeface="Roboto Thin" pitchFamily="2" charset="0"/>
                <a:ea typeface="Roboto Thin" pitchFamily="2" charset="0"/>
              </a:rPr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41FC41-CA56-40A9-A47F-2234E1CB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8562"/>
          </a:xfrm>
        </p:spPr>
        <p:txBody>
          <a:bodyPr>
            <a:noAutofit/>
          </a:bodyPr>
          <a:lstStyle/>
          <a:p>
            <a:r>
              <a:rPr lang="de-AT" sz="15000" dirty="0">
                <a:solidFill>
                  <a:schemeClr val="accent2">
                    <a:lumMod val="75000"/>
                  </a:schemeClr>
                </a:solidFill>
                <a:latin typeface="Roboto Thin" pitchFamily="2" charset="0"/>
                <a:ea typeface="Roboto Thin" pitchFamily="2" charset="0"/>
              </a:rPr>
              <a:t>Wikipedia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accent2">
                    <a:lumMod val="75000"/>
                  </a:schemeClr>
                </a:solidFill>
                <a:latin typeface="Roboto Thin" pitchFamily="2" charset="0"/>
                <a:ea typeface="Roboto Thin" pitchFamily="2" charset="0"/>
                <a:hlinkClick r:id="rId5"/>
              </a:rPr>
              <a:t>https://en.wikipedia.org/wiki/Badminton</a:t>
            </a:r>
            <a:endParaRPr lang="de-AT" sz="4000" dirty="0">
              <a:solidFill>
                <a:schemeClr val="accent2">
                  <a:lumMod val="75000"/>
                </a:schemeClr>
              </a:solidFill>
              <a:latin typeface="Roboto Thin" pitchFamily="2" charset="0"/>
              <a:ea typeface="Roboto Thin" pitchFamily="2" charset="0"/>
            </a:endParaRPr>
          </a:p>
          <a:p>
            <a:r>
              <a:rPr lang="de-AT" sz="15000" dirty="0" err="1">
                <a:solidFill>
                  <a:schemeClr val="accent2">
                    <a:lumMod val="75000"/>
                  </a:schemeClr>
                </a:solidFill>
                <a:latin typeface="Roboto Thin" pitchFamily="2" charset="0"/>
                <a:ea typeface="Roboto Thin" pitchFamily="2" charset="0"/>
              </a:rPr>
              <a:t>My</a:t>
            </a:r>
            <a:r>
              <a:rPr lang="de-AT" sz="15000" dirty="0">
                <a:solidFill>
                  <a:schemeClr val="accent2">
                    <a:lumMod val="75000"/>
                  </a:schemeClr>
                </a:solidFill>
                <a:latin typeface="Roboto Thin" pitchFamily="2" charset="0"/>
                <a:ea typeface="Roboto Thin" pitchFamily="2" charset="0"/>
              </a:rPr>
              <a:t> Brain</a:t>
            </a:r>
          </a:p>
          <a:p>
            <a:pPr marL="0" indent="0">
              <a:buNone/>
            </a:pPr>
            <a:endParaRPr lang="de-AT" sz="4000" dirty="0">
              <a:solidFill>
                <a:schemeClr val="accent2">
                  <a:lumMod val="75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7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Roboto Thin</vt:lpstr>
      <vt:lpstr>Office</vt:lpstr>
      <vt:lpstr>BADMINTON</vt:lpstr>
      <vt:lpstr>Equipment and Badminton Court</vt:lpstr>
      <vt:lpstr>PowerPoint-Präsentation</vt:lpstr>
      <vt:lpstr>Score:</vt:lpstr>
      <vt:lpstr>PowerPoint-Präsentation</vt:lpstr>
      <vt:lpstr>Leagues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BADMINTON</dc:title>
  <dc:creator>Tobias Scharsching</dc:creator>
  <cp:lastModifiedBy>Tobias Scharsching</cp:lastModifiedBy>
  <cp:revision>16</cp:revision>
  <dcterms:created xsi:type="dcterms:W3CDTF">2017-09-18T08:47:15Z</dcterms:created>
  <dcterms:modified xsi:type="dcterms:W3CDTF">2017-10-09T08:05:55Z</dcterms:modified>
</cp:coreProperties>
</file>