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0" r:id="rId2"/>
  </p:sldIdLst>
  <p:sldSz cx="9144000" cy="6858000" type="screen4x3"/>
  <p:notesSz cx="6858000" cy="994568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CC00"/>
    <a:srgbClr val="ADF00D"/>
    <a:srgbClr val="9CF014"/>
    <a:srgbClr val="8CEF15"/>
    <a:srgbClr val="99F1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591" autoAdjust="0"/>
    <p:restoredTop sz="94639" autoAdjust="0"/>
  </p:normalViewPr>
  <p:slideViewPr>
    <p:cSldViewPr>
      <p:cViewPr>
        <p:scale>
          <a:sx n="100" d="100"/>
          <a:sy n="100" d="100"/>
        </p:scale>
        <p:origin x="-120" y="-1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 algn="ctr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/>
          </a:p>
        </p:txBody>
      </p:sp>
      <p:sp>
        <p:nvSpPr>
          <p:cNvPr id="5" name="Rechteck 9"/>
          <p:cNvSpPr/>
          <p:nvPr/>
        </p:nvSpPr>
        <p:spPr>
          <a:xfrm>
            <a:off x="0" y="1939925"/>
            <a:ext cx="9144000" cy="9683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hteck 10"/>
          <p:cNvSpPr/>
          <p:nvPr/>
        </p:nvSpPr>
        <p:spPr>
          <a:xfrm>
            <a:off x="0" y="3322638"/>
            <a:ext cx="9144000" cy="11112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hteck 6"/>
          <p:cNvSpPr/>
          <p:nvPr/>
        </p:nvSpPr>
        <p:spPr>
          <a:xfrm>
            <a:off x="0" y="2036763"/>
            <a:ext cx="9144000" cy="1296987"/>
          </a:xfrm>
          <a:prstGeom prst="rect">
            <a:avLst/>
          </a:prstGeom>
          <a:solidFill>
            <a:srgbClr val="99CC00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0" name="Picture 2" descr="C:\Users\Tobi\Schule\HTL 5AHELI 12-13\01Diplomarbeit\Logo_Elektronik_Schriftzug_neu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963" y="104775"/>
            <a:ext cx="6732587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899592" y="3645024"/>
            <a:ext cx="7344816" cy="2880320"/>
          </a:xfrm>
        </p:spPr>
        <p:txBody>
          <a:bodyPr>
            <a:normAutofit/>
          </a:bodyPr>
          <a:lstStyle>
            <a:lvl1pPr marL="0" indent="0" algn="ctr">
              <a:buClrTx/>
              <a:buFont typeface="Arial" pitchFamily="34" charset="0"/>
              <a:buNone/>
              <a:defRPr sz="32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458899" y="2037413"/>
            <a:ext cx="8229600" cy="1285676"/>
          </a:xfrm>
        </p:spPr>
        <p:txBody>
          <a:bodyPr anchor="ctr">
            <a:noAutofit/>
          </a:bodyPr>
          <a:lstStyle>
            <a:lvl1pPr algn="ctr">
              <a:defRPr lang="en-US" sz="6500" baseline="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1263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advClick="0" advTm="5000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8" name="Abgerundetes Rechteck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28" name="Titelplatzhalter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  <a:endParaRPr lang="en-US" smtClean="0"/>
          </a:p>
        </p:txBody>
      </p:sp>
      <p:sp>
        <p:nvSpPr>
          <p:cNvPr id="1029" name="Textplatzhalter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smtClean="0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770FF62B-CA56-4BFD-A49B-7051514DA3DC}" type="datetimeFigureOut">
              <a:rPr lang="de-AT"/>
              <a:pPr>
                <a:defRPr/>
              </a:pPr>
              <a:t>03.12.2015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fld id="{9B9241E0-62CC-4CC7-B115-E8AFF647D826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transition advClick="0" advTm="500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el 1"/>
          <p:cNvSpPr>
            <a:spLocks noGrp="1"/>
          </p:cNvSpPr>
          <p:nvPr>
            <p:ph type="ctrTitle"/>
          </p:nvPr>
        </p:nvSpPr>
        <p:spPr>
          <a:xfrm>
            <a:off x="458788" y="2036763"/>
            <a:ext cx="8229600" cy="1285875"/>
          </a:xfrm>
        </p:spPr>
        <p:txBody>
          <a:bodyPr/>
          <a:lstStyle/>
          <a:p>
            <a:pPr eaLnBrk="1" hangingPunct="1"/>
            <a:r>
              <a:rPr lang="de-DE" dirty="0" smtClean="0">
                <a:ea typeface="Calibri" pitchFamily="34" charset="0"/>
              </a:rPr>
              <a:t>Raum 30-0301</a:t>
            </a:r>
            <a:endParaRPr lang="de-AT" dirty="0" smtClean="0">
              <a:ea typeface="Calibri" pitchFamily="34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0" y="3807358"/>
            <a:ext cx="91440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13800" dirty="0" smtClean="0">
                <a:latin typeface="Calibri" pitchFamily="34" charset="0"/>
              </a:rPr>
              <a:t>FTKL-Saal</a:t>
            </a:r>
            <a:endParaRPr lang="de-AT" dirty="0">
              <a:latin typeface="Calibri" pitchFamily="34" charset="0"/>
            </a:endParaRPr>
          </a:p>
        </p:txBody>
      </p:sp>
    </p:spTree>
  </p:cSld>
  <p:clrMapOvr>
    <a:masterClrMapping/>
  </p:clrMapOvr>
  <p:transition advClick="0" advTm="5000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ctylos">
  <a:themeElements>
    <a:clrScheme name="Dactylos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Dactylos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Dactylos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0</TotalTime>
  <Words>3</Words>
  <Application>Microsoft Office PowerPoint</Application>
  <PresentationFormat>Bildschirmpräsentation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Dactylos</vt:lpstr>
      <vt:lpstr>Raum 30-0301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Buffe</dc:title>
  <dc:creator>Tobi</dc:creator>
  <cp:lastModifiedBy>CZAKER Christian</cp:lastModifiedBy>
  <cp:revision>44</cp:revision>
  <cp:lastPrinted>2012-10-16T12:32:09Z</cp:lastPrinted>
  <dcterms:created xsi:type="dcterms:W3CDTF">2012-10-08T06:52:41Z</dcterms:created>
  <dcterms:modified xsi:type="dcterms:W3CDTF">2015-12-03T14:10:13Z</dcterms:modified>
</cp:coreProperties>
</file>