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15.09.2016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21543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21020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1025236"/>
                <a:gridCol w="2332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Schrampf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Kumersberger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29495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Ostermann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01298"/>
              </p:ext>
            </p:extLst>
          </p:nvPr>
        </p:nvGraphicFramePr>
        <p:xfrm>
          <a:off x="7310582" y="416973"/>
          <a:ext cx="4581237" cy="84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2"/>
                <a:gridCol w="1537205"/>
              </a:tblGrid>
              <a:tr h="422578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2578"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Vorbereitungslehrgang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62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22</cp:revision>
  <dcterms:created xsi:type="dcterms:W3CDTF">2013-08-28T12:00:36Z</dcterms:created>
  <dcterms:modified xsi:type="dcterms:W3CDTF">2016-09-15T07:37:12Z</dcterms:modified>
</cp:coreProperties>
</file>