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70" d="100"/>
          <a:sy n="70" d="100"/>
        </p:scale>
        <p:origin x="7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27.09.2017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sz="4800" dirty="0" smtClean="0">
                <a:ea typeface="Calibri" pitchFamily="34" charset="0"/>
              </a:rPr>
              <a:t>Elektronik und </a:t>
            </a:r>
            <a:br>
              <a:rPr lang="de-DE" sz="4800" dirty="0" smtClean="0">
                <a:ea typeface="Calibri" pitchFamily="34" charset="0"/>
              </a:rPr>
            </a:br>
            <a:r>
              <a:rPr lang="de-DE" sz="4800" dirty="0" smtClean="0">
                <a:ea typeface="Calibri" pitchFamily="34" charset="0"/>
              </a:rPr>
              <a:t>Technische Informatik</a:t>
            </a:r>
            <a:endParaRPr lang="de-AT" sz="4800" dirty="0" smtClean="0">
              <a:ea typeface="Calibri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0" y="429309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9600" dirty="0" smtClean="0">
                <a:latin typeface="Calibri" pitchFamily="34" charset="0"/>
              </a:rPr>
              <a:t>Aufbaulehrgang</a:t>
            </a:r>
            <a:endParaRPr lang="de-AT" sz="1400" dirty="0">
              <a:latin typeface="Calibri" pitchFamily="34" charset="0"/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Elektronik und  Technische Informatik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44</cp:revision>
  <cp:lastPrinted>2012-10-16T12:32:09Z</cp:lastPrinted>
  <dcterms:created xsi:type="dcterms:W3CDTF">2012-10-08T06:52:41Z</dcterms:created>
  <dcterms:modified xsi:type="dcterms:W3CDTF">2017-09-27T13:19:25Z</dcterms:modified>
</cp:coreProperties>
</file>