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9" d="100"/>
          <a:sy n="79" d="100"/>
        </p:scale>
        <p:origin x="-96" y="-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12344"/>
              </p:ext>
            </p:extLst>
          </p:nvPr>
        </p:nvGraphicFramePr>
        <p:xfrm>
          <a:off x="858986" y="5371163"/>
          <a:ext cx="4261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1113670"/>
                <a:gridCol w="2165240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M.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31906"/>
              </p:ext>
            </p:extLst>
          </p:nvPr>
        </p:nvGraphicFramePr>
        <p:xfrm>
          <a:off x="7394803" y="2778760"/>
          <a:ext cx="46247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40"/>
                <a:gridCol w="1034972"/>
                <a:gridCol w="2354331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Schrampf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30-0210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Pfeiffer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12347"/>
              </p:ext>
            </p:extLst>
          </p:nvPr>
        </p:nvGraphicFramePr>
        <p:xfrm>
          <a:off x="909785" y="3094399"/>
          <a:ext cx="4261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1035162"/>
                <a:gridCol w="2243748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Fröhling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Schartlmüller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390" y="98205"/>
            <a:ext cx="4704350" cy="263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Benutzerdefiniert</PresentationFormat>
  <Paragraphs>58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Raumeinteilung:</vt:lpstr>
    </vt:vector>
  </TitlesOfParts>
  <Company>HTBLuVA Mödling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17</cp:revision>
  <dcterms:created xsi:type="dcterms:W3CDTF">2013-08-28T12:00:36Z</dcterms:created>
  <dcterms:modified xsi:type="dcterms:W3CDTF">2015-12-03T14:23:49Z</dcterms:modified>
</cp:coreProperties>
</file>