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8" d="100"/>
          <a:sy n="78" d="100"/>
        </p:scale>
        <p:origin x="-132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2015-12-03T14:28:11Z</dcterms:modified>
</cp:coreProperties>
</file>