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58622"/>
              </p:ext>
            </p:extLst>
          </p:nvPr>
        </p:nvGraphicFramePr>
        <p:xfrm>
          <a:off x="909784" y="5013290"/>
          <a:ext cx="45812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7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Rainer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230270"/>
              </p:ext>
            </p:extLst>
          </p:nvPr>
        </p:nvGraphicFramePr>
        <p:xfrm>
          <a:off x="7257999" y="2778775"/>
          <a:ext cx="458123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Prof. </a:t>
                      </a:r>
                      <a:r>
                        <a:rPr lang="de-DE" dirty="0" err="1" smtClean="0"/>
                        <a:t>Schrampf</a:t>
                      </a:r>
                      <a:endParaRPr lang="de-DE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Prof. </a:t>
                      </a:r>
                      <a:r>
                        <a:rPr lang="de-DE" dirty="0" err="1" smtClean="0"/>
                        <a:t>Kumersberger</a:t>
                      </a:r>
                      <a:endParaRPr lang="de-DE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30-0210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30-0204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30-0004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Zacherl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Kneringer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653987"/>
              </p:ext>
            </p:extLst>
          </p:nvPr>
        </p:nvGraphicFramePr>
        <p:xfrm>
          <a:off x="909785" y="3094399"/>
          <a:ext cx="45812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1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Prof. Ostermann</a:t>
                      </a:r>
                      <a:endParaRPr lang="de-DE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Fröhling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Bajzek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265976"/>
              </p:ext>
            </p:extLst>
          </p:nvPr>
        </p:nvGraphicFramePr>
        <p:xfrm>
          <a:off x="909785" y="6125810"/>
          <a:ext cx="4581237" cy="732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061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144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Vorbereitungslehrgang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998" y="0"/>
            <a:ext cx="4934001" cy="27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475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62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Larissa</vt:lpstr>
      <vt:lpstr>Raumeinteilung:</vt:lpstr>
      <vt:lpstr>PowerPoint-Präsentation</vt:lpstr>
    </vt:vector>
  </TitlesOfParts>
  <Company>HTBLuVA Mödling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25</cp:revision>
  <dcterms:created xsi:type="dcterms:W3CDTF">2013-08-28T12:00:36Z</dcterms:created>
  <dcterms:modified xsi:type="dcterms:W3CDTF">2016-12-15T06:36:00Z</dcterms:modified>
</cp:coreProperties>
</file>