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86" d="100"/>
          <a:sy n="86" d="100"/>
        </p:scale>
        <p:origin x="84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25.06.2016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Noch </a:t>
            </a:r>
            <a:r>
              <a:rPr lang="de-DE" dirty="0" smtClean="0">
                <a:ea typeface="Calibri" pitchFamily="34" charset="0"/>
              </a:rPr>
              <a:t>2 </a:t>
            </a:r>
            <a:r>
              <a:rPr lang="de-DE" dirty="0" smtClean="0">
                <a:ea typeface="Calibri" pitchFamily="34" charset="0"/>
              </a:rPr>
              <a:t>Tage</a:t>
            </a:r>
            <a:endParaRPr lang="de-AT" dirty="0" smtClean="0">
              <a:ea typeface="Calibri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429000"/>
            <a:ext cx="6545442" cy="3429000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Noch 2 Tage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49</cp:revision>
  <cp:lastPrinted>2012-10-16T12:32:09Z</cp:lastPrinted>
  <dcterms:created xsi:type="dcterms:W3CDTF">2012-10-08T06:52:41Z</dcterms:created>
  <dcterms:modified xsi:type="dcterms:W3CDTF">2016-06-25T18:17:04Z</dcterms:modified>
</cp:coreProperties>
</file>