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196596" cy="18334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312051" y="243840"/>
            <a:ext cx="4660493" cy="1670304"/>
          </a:xfrm>
        </p:spPr>
        <p:txBody>
          <a:bodyPr>
            <a:normAutofit/>
          </a:bodyPr>
          <a:lstStyle/>
          <a:p>
            <a:r>
              <a:rPr lang="de-AT" sz="11400" dirty="0" smtClean="0"/>
              <a:t>1AFEL</a:t>
            </a:r>
            <a:endParaRPr lang="de-AT" sz="1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3534"/>
              </p:ext>
            </p:extLst>
          </p:nvPr>
        </p:nvGraphicFramePr>
        <p:xfrm>
          <a:off x="535712" y="1974113"/>
          <a:ext cx="5486400" cy="37757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29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 </a:t>
                      </a:r>
                      <a:r>
                        <a:rPr lang="de-DE" sz="18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1800" u="none" strike="noStrike" dirty="0" smtClean="0">
                          <a:effectLst/>
                        </a:rPr>
                        <a:t>.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Zuname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Vorname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44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Algan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Taha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44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Alhussein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Abdulrhaman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3589321"/>
                  </a:ext>
                </a:extLst>
              </a:tr>
              <a:tr h="255644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Aydin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4937128"/>
                  </a:ext>
                </a:extLst>
              </a:tr>
              <a:tr h="255644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Barakeh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Mhd Khir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7327130"/>
                  </a:ext>
                </a:extLst>
              </a:tr>
              <a:tr h="255644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Bernhard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5367268"/>
                  </a:ext>
                </a:extLst>
              </a:tr>
              <a:tr h="255644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Bicer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Mithat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1525816"/>
                  </a:ext>
                </a:extLst>
              </a:tr>
              <a:tr h="255644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Bijelic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4782833"/>
                  </a:ext>
                </a:extLst>
              </a:tr>
              <a:tr h="255644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Bozinovic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Aleksandar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4046440"/>
                  </a:ext>
                </a:extLst>
              </a:tr>
              <a:tr h="255644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Dukic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7958489"/>
                  </a:ext>
                </a:extLst>
              </a:tr>
              <a:tr h="255644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Fazili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Nazir Ahmad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3636346"/>
                  </a:ext>
                </a:extLst>
              </a:tr>
              <a:tr h="255644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Fors-Ribot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Isabel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9240319"/>
                  </a:ext>
                </a:extLst>
              </a:tr>
              <a:tr h="255644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Garbaya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Djihad</a:t>
                      </a:r>
                      <a:endParaRPr lang="de-AT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162704"/>
                  </a:ext>
                </a:extLst>
              </a:tr>
              <a:tr h="255644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Halefoglu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Tarik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362215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02262"/>
              </p:ext>
            </p:extLst>
          </p:nvPr>
        </p:nvGraphicFramePr>
        <p:xfrm>
          <a:off x="6211582" y="1974113"/>
          <a:ext cx="5486400" cy="37489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</a:rPr>
                        <a:t> </a:t>
                      </a:r>
                      <a:r>
                        <a:rPr lang="de-DE" sz="16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1600" u="none" strike="noStrike" dirty="0" smtClean="0">
                          <a:effectLst/>
                        </a:rPr>
                        <a:t>.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</a:rPr>
                        <a:t>Zuname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</a:rPr>
                        <a:t>Vorname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Hochleitner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Nikolas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Kousa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Abdulsalam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9347111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1894508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Macek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8457167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Odabasi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Kerem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4059760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Prochaska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Hannes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651849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Rupp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Sascha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918664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Salim Abdalla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Aleksandar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Filip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Wernisch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Kristof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Yurdabakan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Eren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Zlabinger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85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1AFEL</vt:lpstr>
    </vt:vector>
  </TitlesOfParts>
  <Company>HTBLuVA Mödling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27</cp:revision>
  <dcterms:created xsi:type="dcterms:W3CDTF">2013-08-28T12:00:36Z</dcterms:created>
  <dcterms:modified xsi:type="dcterms:W3CDTF">2019-09-02T05:46:46Z</dcterms:modified>
</cp:coreProperties>
</file>