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smtClean="0"/>
              <a:t>1BHEL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29383"/>
              </p:ext>
            </p:extLst>
          </p:nvPr>
        </p:nvGraphicFramePr>
        <p:xfrm>
          <a:off x="535712" y="1961050"/>
          <a:ext cx="5486400" cy="4297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 </a:t>
                      </a:r>
                      <a:r>
                        <a:rPr lang="de-DE" sz="17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700" u="none" strike="noStrike" dirty="0" smtClean="0">
                          <a:effectLst/>
                        </a:rPr>
                        <a:t>.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Zuname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Vorname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Yigithan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2711166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Bilici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Nihat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724145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2140396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Chenari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Dianoosh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836825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Daanen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916059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Destani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440486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Diesenreiter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999461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Dvorsak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Jeremy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4378554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Fanninger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Clemens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457156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Hamzabegovic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771955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Ivkic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Gabrijela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0496364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Kohl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200073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Kolenda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5702932"/>
                  </a:ext>
                </a:extLst>
              </a:tr>
              <a:tr h="257047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Lubich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446313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09040"/>
              </p:ext>
            </p:extLst>
          </p:nvPr>
        </p:nvGraphicFramePr>
        <p:xfrm>
          <a:off x="6174512" y="1961049"/>
          <a:ext cx="5486400" cy="4297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 </a:t>
                      </a:r>
                      <a:r>
                        <a:rPr lang="de-DE" sz="17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700" u="none" strike="noStrike" dirty="0" smtClean="0">
                          <a:effectLst/>
                        </a:rPr>
                        <a:t>.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Zuname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700" u="none" strike="noStrike" dirty="0">
                          <a:effectLst/>
                        </a:rPr>
                        <a:t>Vorname</a:t>
                      </a:r>
                      <a:endParaRPr lang="de-DE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Madhan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Muskan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Neubauer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924309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647421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Pajtak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82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Pfefferle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Pfeiffer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Rubens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Pöschl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Robert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Postl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Rosca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Schintzel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Jakob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Schöller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554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Seyser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Shakir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Yusuf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Thorer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AT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97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1BHEL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28</cp:revision>
  <dcterms:created xsi:type="dcterms:W3CDTF">2013-08-28T12:00:36Z</dcterms:created>
  <dcterms:modified xsi:type="dcterms:W3CDTF">2019-09-02T05:44:26Z</dcterms:modified>
</cp:coreProperties>
</file>