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196596" cy="18334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312051" y="243840"/>
            <a:ext cx="4660493" cy="1670304"/>
          </a:xfrm>
        </p:spPr>
        <p:txBody>
          <a:bodyPr>
            <a:normAutofit/>
          </a:bodyPr>
          <a:lstStyle/>
          <a:p>
            <a:r>
              <a:rPr lang="de-AT" sz="11400" dirty="0" smtClean="0"/>
              <a:t>1AHEL</a:t>
            </a:r>
            <a:endParaRPr lang="de-AT" sz="1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05273"/>
              </p:ext>
            </p:extLst>
          </p:nvPr>
        </p:nvGraphicFramePr>
        <p:xfrm>
          <a:off x="535712" y="1974112"/>
          <a:ext cx="5486400" cy="48348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852"/>
                <a:gridCol w="2168127"/>
                <a:gridCol w="2087421"/>
              </a:tblGrid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 </a:t>
                      </a:r>
                      <a:r>
                        <a:rPr lang="de-DE" sz="17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1700" u="none" strike="noStrike" dirty="0" smtClean="0">
                          <a:effectLst/>
                        </a:rPr>
                        <a:t>.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Zuname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Vorname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Abdh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Marva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Antonio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Melina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Stephan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Blazevic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Cazmir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Raul-Alex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Mario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Sebastian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Hansl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Simon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Hasanovic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Almin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Heiligenbrunner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Fabian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Hodzic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Husejn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Marcel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Jakob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Hribernig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Raffael 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Farman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Oman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69211"/>
              </p:ext>
            </p:extLst>
          </p:nvPr>
        </p:nvGraphicFramePr>
        <p:xfrm>
          <a:off x="6174512" y="1974112"/>
          <a:ext cx="5486400" cy="45662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852"/>
                <a:gridCol w="2168127"/>
                <a:gridCol w="2087421"/>
              </a:tblGrid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 </a:t>
                      </a:r>
                      <a:r>
                        <a:rPr lang="de-DE" sz="17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1700" u="none" strike="noStrike" dirty="0" smtClean="0">
                          <a:effectLst/>
                        </a:rPr>
                        <a:t>.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Zuname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Vorname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Murati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Ilker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Nikollbibaj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Rajmond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Nöstinger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Öztürk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Serkan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Paradov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Boris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Florian 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Rammler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Adis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Rojnik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Oliver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Shehata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Omar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Silhengst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Markus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Lazar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Sojka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Ugurhan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Levent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Velecky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Julian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Willach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Breitbild</PresentationFormat>
  <Paragraphs>106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1AHEL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24</cp:revision>
  <dcterms:created xsi:type="dcterms:W3CDTF">2013-08-28T12:00:36Z</dcterms:created>
  <dcterms:modified xsi:type="dcterms:W3CDTF">2016-09-05T06:37:15Z</dcterms:modified>
</cp:coreProperties>
</file>