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6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05.09.2016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3010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05.09.2016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7812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05.09.2016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0689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05.09.2016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92726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05.09.2016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27046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05.09.2016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05365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05.09.2016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67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05.09.2016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15165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05.09.2016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0950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05.09.2016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6231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05.09.2016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2099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3D880-A78F-4A14-B6A1-09C9EC49C00E}" type="datetimeFigureOut">
              <a:rPr lang="de-AT" smtClean="0"/>
              <a:t>05.09.2016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817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5455" y="1865745"/>
            <a:ext cx="5754255" cy="1099272"/>
          </a:xfrm>
        </p:spPr>
        <p:txBody>
          <a:bodyPr>
            <a:normAutofit fontScale="90000"/>
          </a:bodyPr>
          <a:lstStyle/>
          <a:p>
            <a:r>
              <a:rPr lang="de-AT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Raumeinteilung:</a:t>
            </a:r>
            <a:endParaRPr lang="de-AT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5" y="80726"/>
            <a:ext cx="7006617" cy="1785019"/>
          </a:xfrm>
          <a:prstGeom prst="rect">
            <a:avLst/>
          </a:prstGeom>
        </p:spPr>
      </p:pic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332925"/>
              </p:ext>
            </p:extLst>
          </p:nvPr>
        </p:nvGraphicFramePr>
        <p:xfrm>
          <a:off x="858986" y="5371163"/>
          <a:ext cx="426189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980"/>
                <a:gridCol w="1113670"/>
                <a:gridCol w="2165240"/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Raum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Klassenvorstand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1AKELI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30-0302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Wallisch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3AKELI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30-0308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Rainer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584866"/>
              </p:ext>
            </p:extLst>
          </p:nvPr>
        </p:nvGraphicFramePr>
        <p:xfrm>
          <a:off x="7310582" y="2563308"/>
          <a:ext cx="4581237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818"/>
                <a:gridCol w="1025236"/>
                <a:gridCol w="2332183"/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Raum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Klassenvorstand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1AHEL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30-0002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Prof. </a:t>
                      </a:r>
                      <a:r>
                        <a:rPr lang="de-DE" dirty="0" err="1" smtClean="0"/>
                        <a:t>Schrampf</a:t>
                      </a:r>
                      <a:endParaRPr lang="de-DE" dirty="0"/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1BHEL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30-0009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Prof. </a:t>
                      </a:r>
                      <a:r>
                        <a:rPr lang="de-DE" dirty="0" err="1" smtClean="0"/>
                        <a:t>Kumersberger</a:t>
                      </a:r>
                      <a:endParaRPr lang="de-DE" dirty="0"/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2AHEL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30-0202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dirty="0" err="1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Kuttelwascher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2BHEL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30-0210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Rasinger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3AHEL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30-0204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Krall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3BHEL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30-0004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Matzner</a:t>
                      </a:r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V.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4AHEL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30-0203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Beszedics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4BHEL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30-0208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Zacherl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5AHEL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30-0306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Kneringer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5BHEL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30-0303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Paulsen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933901"/>
              </p:ext>
            </p:extLst>
          </p:nvPr>
        </p:nvGraphicFramePr>
        <p:xfrm>
          <a:off x="909785" y="3094399"/>
          <a:ext cx="426189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980"/>
                <a:gridCol w="1035162"/>
                <a:gridCol w="2243748"/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Raum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Klassenvorstand</a:t>
                      </a:r>
                      <a:endParaRPr lang="de-A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1AFEL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30-0102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Prof. Ostermann</a:t>
                      </a:r>
                      <a:endParaRPr lang="de-DE" dirty="0"/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2AFEL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30-0008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Fröhling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3AFEL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30-0007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Frank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4AFEL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30-0003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Prof. </a:t>
                      </a:r>
                      <a:r>
                        <a:rPr lang="de-AT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Bajzek</a:t>
                      </a:r>
                      <a:endParaRPr lang="de-A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440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</Words>
  <Application>Microsoft Office PowerPoint</Application>
  <PresentationFormat>Breitbild</PresentationFormat>
  <Paragraphs>58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Larissa</vt:lpstr>
      <vt:lpstr>Raumeinteilung:</vt:lpstr>
    </vt:vector>
  </TitlesOfParts>
  <Company>HTBLuVA Mödling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Raumeinteilung:</dc:title>
  <dc:creator>CZAKER Christian</dc:creator>
  <cp:lastModifiedBy>CZAKER Christian</cp:lastModifiedBy>
  <cp:revision>18</cp:revision>
  <dcterms:created xsi:type="dcterms:W3CDTF">2013-08-28T12:00:36Z</dcterms:created>
  <dcterms:modified xsi:type="dcterms:W3CDTF">2016-09-05T06:51:34Z</dcterms:modified>
</cp:coreProperties>
</file>