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639" autoAdjust="0"/>
  </p:normalViewPr>
  <p:slideViewPr>
    <p:cSldViewPr>
      <p:cViewPr>
        <p:scale>
          <a:sx n="101" d="100"/>
          <a:sy n="101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530572" y="3429000"/>
            <a:ext cx="4085207" cy="3428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6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Rene 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OSTERMANN, BAA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Dr. </a:t>
            </a: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Franz </a:t>
            </a:r>
            <a:r>
              <a:rPr lang="de-AT" sz="4800" dirty="0" err="1" smtClean="0">
                <a:ea typeface="Calibri" pitchFamily="34" charset="0"/>
              </a:rPr>
              <a:t>Heißenberger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79" y="3429000"/>
            <a:ext cx="2526535" cy="34563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530572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52</cp:revision>
  <cp:lastPrinted>2012-10-16T12:32:09Z</cp:lastPrinted>
  <dcterms:created xsi:type="dcterms:W3CDTF">2012-10-08T06:52:41Z</dcterms:created>
  <dcterms:modified xsi:type="dcterms:W3CDTF">2018-11-28T15:04:30Z</dcterms:modified>
</cp:coreProperties>
</file>