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 varScale="1">
        <p:scale>
          <a:sx n="96" d="100"/>
          <a:sy n="96" d="100"/>
        </p:scale>
        <p:origin x="-10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28.11.2018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177168" y="3429000"/>
            <a:ext cx="4713302" cy="3428999"/>
          </a:xfrm>
        </p:spPr>
        <p:txBody>
          <a:bodyPr>
            <a:normAutofit fontScale="85000" lnSpcReduction="20000"/>
          </a:bodyPr>
          <a:lstStyle/>
          <a:p>
            <a:pPr eaLnBrk="1" hangingPunct="1"/>
            <a:endParaRPr lang="de-AT" sz="26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 err="1" smtClean="0">
                <a:ea typeface="Calibri" pitchFamily="34" charset="0"/>
              </a:rPr>
              <a:t>OStR</a:t>
            </a:r>
            <a:r>
              <a:rPr lang="de-AT" sz="4800" dirty="0">
                <a:ea typeface="Calibri" pitchFamily="34" charset="0"/>
              </a:rPr>
              <a:t>. Mag.</a:t>
            </a:r>
          </a:p>
          <a:p>
            <a:pPr algn="l" eaLnBrk="1" hangingPunct="1"/>
            <a:r>
              <a:rPr lang="de-AT" sz="4800" dirty="0">
                <a:ea typeface="Calibri" pitchFamily="34" charset="0"/>
              </a:rPr>
              <a:t>Veronika MATZNER</a:t>
            </a:r>
          </a:p>
          <a:p>
            <a:pPr eaLnBrk="1" hangingPunct="1"/>
            <a:endParaRPr lang="de-AT" sz="4800" dirty="0" smtClean="0">
              <a:ea typeface="Calibri" pitchFamily="34" charset="0"/>
            </a:endParaRPr>
          </a:p>
          <a:p>
            <a:pPr algn="r" eaLnBrk="1" hangingPunct="1"/>
            <a:r>
              <a:rPr lang="de-AT" sz="4800" dirty="0" smtClean="0">
                <a:ea typeface="Calibri" pitchFamily="34" charset="0"/>
              </a:rPr>
              <a:t>DI </a:t>
            </a:r>
            <a:r>
              <a:rPr lang="de-AT" sz="4800" dirty="0">
                <a:ea typeface="Calibri" pitchFamily="34" charset="0"/>
              </a:rPr>
              <a:t>Johann </a:t>
            </a:r>
            <a:endParaRPr lang="de-AT" sz="4800" dirty="0" smtClean="0">
              <a:ea typeface="Calibri" pitchFamily="34" charset="0"/>
            </a:endParaRPr>
          </a:p>
          <a:p>
            <a:pPr algn="r" eaLnBrk="1" hangingPunct="1"/>
            <a:r>
              <a:rPr lang="de-AT" sz="4800" dirty="0" smtClean="0">
                <a:ea typeface="Calibri" pitchFamily="34" charset="0"/>
              </a:rPr>
              <a:t>PFEIFFER</a:t>
            </a: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468" y="3933057"/>
            <a:ext cx="2288626" cy="29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38082"/>
            <a:ext cx="2177167" cy="308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10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Elternsprechtag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50</cp:revision>
  <cp:lastPrinted>2012-10-16T12:32:09Z</cp:lastPrinted>
  <dcterms:created xsi:type="dcterms:W3CDTF">2012-10-08T06:52:41Z</dcterms:created>
  <dcterms:modified xsi:type="dcterms:W3CDTF">2018-11-28T15:04:54Z</dcterms:modified>
</cp:coreProperties>
</file>