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98" d="100"/>
          <a:sy n="98" d="100"/>
        </p:scale>
        <p:origin x="-96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28.11.2018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915817" y="3429000"/>
            <a:ext cx="3828610" cy="3428999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4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Mag. Ulrike </a:t>
            </a:r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KINZER</a:t>
            </a:r>
          </a:p>
          <a:p>
            <a:pPr algn="l"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DI Roland KNERINGER</a:t>
            </a:r>
          </a:p>
        </p:txBody>
      </p:sp>
      <p:pic>
        <p:nvPicPr>
          <p:cNvPr id="1026" name="Picture 2" descr="O:\Daten\Fotos\Lehrer\Kinz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33904"/>
            <a:ext cx="2915816" cy="342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27" y="3427248"/>
            <a:ext cx="2399573" cy="34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8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52</cp:revision>
  <cp:lastPrinted>2012-10-16T12:32:09Z</cp:lastPrinted>
  <dcterms:created xsi:type="dcterms:W3CDTF">2012-10-08T06:52:41Z</dcterms:created>
  <dcterms:modified xsi:type="dcterms:W3CDTF">2018-11-28T14:34:33Z</dcterms:modified>
</cp:coreProperties>
</file>