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96" d="100"/>
          <a:sy n="96" d="100"/>
        </p:scale>
        <p:origin x="-10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28.11.2018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689235" y="3429000"/>
            <a:ext cx="4187021" cy="342899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DDI Peter</a:t>
            </a: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RAINER</a:t>
            </a:r>
          </a:p>
          <a:p>
            <a:pPr eaLnBrk="1" hangingPunct="1"/>
            <a:endParaRPr lang="de-AT" sz="2200" dirty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DI Georg </a:t>
            </a: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KRALL</a:t>
            </a:r>
          </a:p>
          <a:p>
            <a:pPr algn="r" eaLnBrk="1" hangingPunct="1"/>
            <a:endParaRPr lang="de-AT" sz="4800" dirty="0">
              <a:ea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5611"/>
            <a:ext cx="2689236" cy="344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460610"/>
            <a:ext cx="2267744" cy="3408659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45</cp:revision>
  <cp:lastPrinted>2012-10-16T12:32:09Z</cp:lastPrinted>
  <dcterms:created xsi:type="dcterms:W3CDTF">2012-10-08T06:52:41Z</dcterms:created>
  <dcterms:modified xsi:type="dcterms:W3CDTF">2018-11-28T14:56:30Z</dcterms:modified>
</cp:coreProperties>
</file>