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59" d="100"/>
          <a:sy n="59" d="100"/>
        </p:scale>
        <p:origin x="42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30.11.2018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339752" y="3429000"/>
            <a:ext cx="4392487" cy="3428999"/>
          </a:xfrm>
        </p:spPr>
        <p:txBody>
          <a:bodyPr>
            <a:normAutofit lnSpcReduction="10000"/>
          </a:bodyPr>
          <a:lstStyle/>
          <a:p>
            <a:pPr algn="l" eaLnBrk="1" hangingPunct="1"/>
            <a:endParaRPr lang="de-AT" sz="24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</a:t>
            </a:r>
            <a:r>
              <a:rPr lang="de-AT" sz="4800" dirty="0">
                <a:ea typeface="Calibri" pitchFamily="34" charset="0"/>
              </a:rPr>
              <a:t>. 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Ulrike RESEL</a:t>
            </a:r>
          </a:p>
          <a:p>
            <a:pPr algn="l" eaLnBrk="1" hangingPunct="1"/>
            <a:endParaRPr lang="de-AT" sz="2400" dirty="0" smtClean="0">
              <a:ea typeface="Calibri" pitchFamily="34" charset="0"/>
            </a:endParaRPr>
          </a:p>
          <a:p>
            <a:pPr algn="r" eaLnBrk="1" hangingPunct="1"/>
            <a:r>
              <a:rPr lang="de-AT" sz="3500" dirty="0">
                <a:solidFill>
                  <a:schemeClr val="bg1">
                    <a:lumMod val="75000"/>
                  </a:schemeClr>
                </a:solidFill>
                <a:ea typeface="Calibri" pitchFamily="34" charset="0"/>
              </a:rPr>
              <a:t>Mag. </a:t>
            </a:r>
            <a:r>
              <a:rPr lang="de-AT" sz="3500" dirty="0" smtClean="0">
                <a:solidFill>
                  <a:schemeClr val="bg1">
                    <a:lumMod val="75000"/>
                  </a:schemeClr>
                </a:solidFill>
                <a:ea typeface="Calibri" pitchFamily="34" charset="0"/>
              </a:rPr>
              <a:t>Wolfgang SCHRAMPF</a:t>
            </a:r>
            <a:endParaRPr lang="de-AT" sz="2200" dirty="0">
              <a:solidFill>
                <a:schemeClr val="bg1">
                  <a:lumMod val="75000"/>
                </a:schemeClr>
              </a:solidFill>
              <a:ea typeface="Calibri" pitchFamily="34" charset="0"/>
            </a:endParaRPr>
          </a:p>
        </p:txBody>
      </p:sp>
      <p:pic>
        <p:nvPicPr>
          <p:cNvPr id="1026" name="Picture 2" descr="M:\el-daten\Fotos_Lehrer\Res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080"/>
            <a:ext cx="2339752" cy="32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9" y="3572158"/>
            <a:ext cx="2448273" cy="329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6732238" y="3572158"/>
            <a:ext cx="2448273" cy="3285842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666927" y="5889466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000" dirty="0" smtClean="0">
                <a:solidFill>
                  <a:srgbClr val="FF0000"/>
                </a:solidFill>
              </a:rPr>
              <a:t>Verhindert</a:t>
            </a:r>
            <a:endParaRPr lang="de-DE" sz="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10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48</cp:revision>
  <cp:lastPrinted>2012-10-16T12:32:09Z</cp:lastPrinted>
  <dcterms:created xsi:type="dcterms:W3CDTF">2012-10-08T06:52:41Z</dcterms:created>
  <dcterms:modified xsi:type="dcterms:W3CDTF">2018-11-30T13:06:21Z</dcterms:modified>
</cp:coreProperties>
</file>