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30.11.2018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45359"/>
              </p:ext>
            </p:extLst>
          </p:nvPr>
        </p:nvGraphicFramePr>
        <p:xfrm>
          <a:off x="169977" y="1713319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Bajzek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Beszedics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Bünger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Czaker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Colditz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Egartner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Fütty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Heißenberger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F.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Kapeller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04532"/>
              </p:ext>
            </p:extLst>
          </p:nvPr>
        </p:nvGraphicFramePr>
        <p:xfrm>
          <a:off x="6168008" y="1713319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Goldsteiner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Kinzer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Kneringer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Kumersberger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Kuttelwascher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Löw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Karenz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Marchi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Matzner 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Mazarweh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Niedrist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A – O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0740"/>
              </p:ext>
            </p:extLst>
          </p:nvPr>
        </p:nvGraphicFramePr>
        <p:xfrm>
          <a:off x="169977" y="1735038"/>
          <a:ext cx="5836729" cy="4194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Paulsen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Pfeiffer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Pointner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Rainer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Resel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Saile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-Leeb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11007">
                <a:tc>
                  <a:txBody>
                    <a:bodyPr/>
                    <a:lstStyle/>
                    <a:p>
                      <a:pPr algn="l" fontAlgn="ctr"/>
                      <a:endParaRPr lang="de-AT" sz="2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Sauerzopf</a:t>
                      </a:r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Schramm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7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Schrampf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55756"/>
              </p:ext>
            </p:extLst>
          </p:nvPr>
        </p:nvGraphicFramePr>
        <p:xfrm>
          <a:off x="6168008" y="1731566"/>
          <a:ext cx="5836729" cy="4107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Stanzl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010131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Tikkanen-Lippl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Trauner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Wallisch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Weiss</a:t>
                      </a:r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Woertz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Zacherl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AT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Zehetbauer</a:t>
                      </a:r>
                      <a:endParaRPr lang="de-AT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010244</a:t>
                      </a:r>
                      <a:endParaRPr lang="de-AT" sz="22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</a:t>
            </a:r>
            <a:r>
              <a:rPr lang="de-AT" sz="2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– Z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0301"/>
              </p:ext>
            </p:extLst>
          </p:nvPr>
        </p:nvGraphicFramePr>
        <p:xfrm>
          <a:off x="1487488" y="1556792"/>
          <a:ext cx="9309071" cy="52844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347">
                <a:tc>
                  <a:txBody>
                    <a:bodyPr/>
                    <a:lstStyle/>
                    <a:p>
                      <a:pPr algn="l" fontAlgn="b"/>
                      <a:endParaRPr lang="de-AT" sz="1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Lang</a:t>
                      </a:r>
                      <a:r>
                        <a:rPr lang="de-AT" sz="2800" b="0" i="0" u="none" strike="noStrike" dirty="0" smtClean="0">
                          <a:effectLst/>
                          <a:latin typeface="Arial"/>
                        </a:rPr>
                        <a:t>                </a:t>
                      </a:r>
                      <a:r>
                        <a:rPr lang="de-AT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de-AT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200329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Floiger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KG1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200K01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200102_2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Schibranji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1.12.2017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Werkstätte  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252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39</cp:revision>
  <dcterms:created xsi:type="dcterms:W3CDTF">2013-11-12T11:44:18Z</dcterms:created>
  <dcterms:modified xsi:type="dcterms:W3CDTF">2018-11-30T13:06:48Z</dcterms:modified>
</cp:coreProperties>
</file>