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70" d="100"/>
          <a:sy n="70" d="100"/>
        </p:scale>
        <p:origin x="79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30.11.2018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339752" y="3429000"/>
            <a:ext cx="3384375" cy="3428999"/>
          </a:xfrm>
        </p:spPr>
        <p:txBody>
          <a:bodyPr>
            <a:normAutofit lnSpcReduction="10000"/>
          </a:bodyPr>
          <a:lstStyle/>
          <a:p>
            <a:pPr algn="l" eaLnBrk="1" hangingPunct="1"/>
            <a:endParaRPr lang="de-AT" sz="24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Mag</a:t>
            </a:r>
            <a:r>
              <a:rPr lang="de-AT" sz="4800" dirty="0">
                <a:ea typeface="Calibri" pitchFamily="34" charset="0"/>
              </a:rPr>
              <a:t>. 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Ulrike RESEL</a:t>
            </a:r>
          </a:p>
          <a:p>
            <a:pPr algn="l" eaLnBrk="1" hangingPunct="1"/>
            <a:endParaRPr lang="de-AT" sz="2400" dirty="0" smtClean="0">
              <a:ea typeface="Calibri" pitchFamily="34" charset="0"/>
            </a:endParaRPr>
          </a:p>
          <a:p>
            <a:pPr algn="r" eaLnBrk="1" hangingPunct="1"/>
            <a:r>
              <a:rPr lang="de-AT" sz="3500" dirty="0">
                <a:solidFill>
                  <a:schemeClr val="bg1">
                    <a:lumMod val="75000"/>
                  </a:schemeClr>
                </a:solidFill>
                <a:ea typeface="Calibri" pitchFamily="34" charset="0"/>
              </a:rPr>
              <a:t>Mag. </a:t>
            </a:r>
            <a:r>
              <a:rPr lang="de-AT" sz="3500" dirty="0" smtClean="0">
                <a:solidFill>
                  <a:schemeClr val="bg1">
                    <a:lumMod val="75000"/>
                  </a:schemeClr>
                </a:solidFill>
                <a:ea typeface="Calibri" pitchFamily="34" charset="0"/>
              </a:rPr>
              <a:t>Wolfgang SCHRAMPF</a:t>
            </a:r>
            <a:endParaRPr lang="de-AT" sz="2200" dirty="0">
              <a:solidFill>
                <a:schemeClr val="bg1">
                  <a:lumMod val="75000"/>
                </a:schemeClr>
              </a:solidFill>
              <a:ea typeface="Calibri" pitchFamily="34" charset="0"/>
            </a:endParaRPr>
          </a:p>
        </p:txBody>
      </p:sp>
      <p:pic>
        <p:nvPicPr>
          <p:cNvPr id="1026" name="Picture 2" descr="M:\el-daten\Fotos_Lehrer\Res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1080"/>
            <a:ext cx="2339752" cy="32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39" y="3572158"/>
            <a:ext cx="2448273" cy="329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6732238" y="3572158"/>
            <a:ext cx="2448273" cy="3285842"/>
          </a:xfrm>
          <a:prstGeom prst="rect">
            <a:avLst/>
          </a:prstGeom>
          <a:solidFill>
            <a:schemeClr val="bg1">
              <a:lumMod val="6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967536" y="3548041"/>
            <a:ext cx="41044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 smtClean="0">
                <a:solidFill>
                  <a:srgbClr val="FF0000"/>
                </a:solidFill>
              </a:rPr>
              <a:t>Verhindert</a:t>
            </a:r>
          </a:p>
          <a:p>
            <a:pPr algn="r"/>
            <a:endParaRPr lang="de-DE" sz="3600" dirty="0" smtClean="0">
              <a:solidFill>
                <a:srgbClr val="FF0000"/>
              </a:solidFill>
            </a:endParaRPr>
          </a:p>
          <a:p>
            <a:pPr algn="r"/>
            <a:r>
              <a:rPr lang="de-DE" sz="3600" dirty="0" smtClean="0">
                <a:solidFill>
                  <a:srgbClr val="FF0000"/>
                </a:solidFill>
              </a:rPr>
              <a:t>Vertretung</a:t>
            </a:r>
          </a:p>
          <a:p>
            <a:pPr algn="r"/>
            <a:r>
              <a:rPr lang="de-DE" sz="3600" dirty="0" smtClean="0">
                <a:solidFill>
                  <a:srgbClr val="FF0000"/>
                </a:solidFill>
              </a:rPr>
              <a:t>Klassenvorstand</a:t>
            </a:r>
          </a:p>
          <a:p>
            <a:pPr algn="r"/>
            <a:r>
              <a:rPr lang="de-DE" sz="3600" dirty="0" err="1" smtClean="0">
                <a:solidFill>
                  <a:srgbClr val="FF0000"/>
                </a:solidFill>
              </a:rPr>
              <a:t>Heißenberger</a:t>
            </a:r>
            <a:r>
              <a:rPr lang="de-DE" sz="3600" dirty="0" smtClean="0">
                <a:solidFill>
                  <a:srgbClr val="FF0000"/>
                </a:solidFill>
              </a:rPr>
              <a:t> Raum 30-0004</a:t>
            </a:r>
            <a:endParaRPr lang="de-DE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15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Elternsprechtag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49</cp:revision>
  <cp:lastPrinted>2012-10-16T12:32:09Z</cp:lastPrinted>
  <dcterms:created xsi:type="dcterms:W3CDTF">2012-10-08T06:52:41Z</dcterms:created>
  <dcterms:modified xsi:type="dcterms:W3CDTF">2018-11-30T13:27:46Z</dcterms:modified>
</cp:coreProperties>
</file>