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15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29.11.2016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339753" y="3429000"/>
            <a:ext cx="4248471" cy="34289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Mag.</a:t>
            </a: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Karin BÜNGER</a:t>
            </a:r>
          </a:p>
          <a:p>
            <a:pPr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Mag. Wolfgang SCHRAMPF</a:t>
            </a:r>
            <a:endParaRPr lang="de-AT" sz="4800" dirty="0">
              <a:ea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42612"/>
            <a:ext cx="2339751" cy="30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423889"/>
            <a:ext cx="2555776" cy="3434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48</cp:revision>
  <cp:lastPrinted>2012-10-16T12:32:09Z</cp:lastPrinted>
  <dcterms:created xsi:type="dcterms:W3CDTF">2012-10-08T06:52:41Z</dcterms:created>
  <dcterms:modified xsi:type="dcterms:W3CDTF">2016-11-29T09:44:47Z</dcterms:modified>
</cp:coreProperties>
</file>