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9144000" cy="6858000" type="screen4x3"/>
  <p:notesSz cx="6858000" cy="994568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00"/>
    <a:srgbClr val="ADF00D"/>
    <a:srgbClr val="9CF014"/>
    <a:srgbClr val="8CEF15"/>
    <a:srgbClr val="99F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91" autoAdjust="0"/>
    <p:restoredTop sz="94639" autoAdjust="0"/>
  </p:normalViewPr>
  <p:slideViewPr>
    <p:cSldViewPr>
      <p:cViewPr>
        <p:scale>
          <a:sx n="101" d="100"/>
          <a:sy n="101" d="100"/>
        </p:scale>
        <p:origin x="66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/>
          </a:p>
        </p:txBody>
      </p:sp>
      <p:sp>
        <p:nvSpPr>
          <p:cNvPr id="5" name="Rechteck 9"/>
          <p:cNvSpPr/>
          <p:nvPr/>
        </p:nvSpPr>
        <p:spPr>
          <a:xfrm>
            <a:off x="0" y="1939925"/>
            <a:ext cx="9144000" cy="968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hteck 10"/>
          <p:cNvSpPr/>
          <p:nvPr/>
        </p:nvSpPr>
        <p:spPr>
          <a:xfrm>
            <a:off x="0" y="3322638"/>
            <a:ext cx="9144000" cy="1111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0" y="2036763"/>
            <a:ext cx="9144000" cy="1296987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04775"/>
            <a:ext cx="673258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26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 advTm="500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elplatzhalt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en-US" smtClean="0"/>
          </a:p>
        </p:txBody>
      </p:sp>
      <p:sp>
        <p:nvSpPr>
          <p:cNvPr id="1029" name="Textplatzhalt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smtClean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70FF62B-CA56-4BFD-A49B-7051514DA3DC}" type="datetimeFigureOut">
              <a:rPr lang="de-AT"/>
              <a:pPr>
                <a:defRPr/>
              </a:pPr>
              <a:t>29.11.2016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9B9241E0-62CC-4CC7-B115-E8AFF647D826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 advClick="0" advTm="500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DE" dirty="0" smtClean="0">
                <a:ea typeface="Calibri" pitchFamily="34" charset="0"/>
              </a:rPr>
              <a:t>Elternsprechtag</a:t>
            </a:r>
            <a:endParaRPr lang="de-AT" dirty="0" smtClean="0">
              <a:ea typeface="Calibri" pitchFamily="34" charset="0"/>
            </a:endParaRPr>
          </a:p>
        </p:txBody>
      </p:sp>
      <p:sp>
        <p:nvSpPr>
          <p:cNvPr id="3075" name="Untertitel 3"/>
          <p:cNvSpPr>
            <a:spLocks noGrp="1"/>
          </p:cNvSpPr>
          <p:nvPr>
            <p:ph type="subTitle" idx="1"/>
          </p:nvPr>
        </p:nvSpPr>
        <p:spPr>
          <a:xfrm>
            <a:off x="2411760" y="3429000"/>
            <a:ext cx="3888433" cy="3428999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buFont typeface="Arial" charset="0"/>
              <a:buNone/>
            </a:pPr>
            <a:endParaRPr lang="de-DE" sz="2000" dirty="0" smtClean="0">
              <a:ea typeface="Calibri" pitchFamily="34" charset="0"/>
            </a:endParaRPr>
          </a:p>
          <a:p>
            <a:pPr algn="l" eaLnBrk="1" hangingPunct="1"/>
            <a:r>
              <a:rPr lang="de-AT" sz="4800" dirty="0">
                <a:ea typeface="Calibri" pitchFamily="34" charset="0"/>
              </a:rPr>
              <a:t>Mag.</a:t>
            </a:r>
          </a:p>
          <a:p>
            <a:pPr algn="l" eaLnBrk="1" hangingPunct="1"/>
            <a:r>
              <a:rPr lang="de-AT" sz="4800" dirty="0">
                <a:ea typeface="Calibri" pitchFamily="34" charset="0"/>
              </a:rPr>
              <a:t>Renate </a:t>
            </a:r>
            <a:r>
              <a:rPr lang="de-AT" sz="4800" dirty="0" smtClean="0">
                <a:ea typeface="Calibri" pitchFamily="34" charset="0"/>
              </a:rPr>
              <a:t>SCHRAMM</a:t>
            </a:r>
          </a:p>
          <a:p>
            <a:pPr algn="l" eaLnBrk="1" hangingPunct="1"/>
            <a:endParaRPr lang="de-AT" sz="4800" dirty="0" smtClean="0">
              <a:ea typeface="Calibri" pitchFamily="34" charset="0"/>
            </a:endParaRPr>
          </a:p>
          <a:p>
            <a:pPr algn="l" eaLnBrk="1" hangingPunct="1"/>
            <a:endParaRPr lang="de-AT" sz="4800" dirty="0">
              <a:ea typeface="Calibri" pitchFamily="34" charset="0"/>
            </a:endParaRPr>
          </a:p>
          <a:p>
            <a:pPr algn="r" eaLnBrk="1" hangingPunct="1"/>
            <a:r>
              <a:rPr lang="de-AT" sz="4800" dirty="0" err="1">
                <a:ea typeface="Calibri" pitchFamily="34" charset="0"/>
              </a:rPr>
              <a:t>OStR</a:t>
            </a:r>
            <a:r>
              <a:rPr lang="de-AT" sz="4800" dirty="0">
                <a:ea typeface="Calibri" pitchFamily="34" charset="0"/>
              </a:rPr>
              <a:t>. DI Dr. </a:t>
            </a:r>
          </a:p>
          <a:p>
            <a:pPr algn="r" eaLnBrk="1" hangingPunct="1"/>
            <a:r>
              <a:rPr lang="de-AT" sz="4800" dirty="0">
                <a:ea typeface="Calibri" pitchFamily="34" charset="0"/>
              </a:rPr>
              <a:t>Peter FRÖHLING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2411760" cy="3440777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3" y="3436787"/>
            <a:ext cx="2854180" cy="3448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12</Words>
  <Application>Microsoft Office PowerPoint</Application>
  <PresentationFormat>Bildschirmpräsentation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Dactylos</vt:lpstr>
      <vt:lpstr>Elternsprechtag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CZAKER Christian</cp:lastModifiedBy>
  <cp:revision>46</cp:revision>
  <cp:lastPrinted>2012-10-16T12:32:09Z</cp:lastPrinted>
  <dcterms:created xsi:type="dcterms:W3CDTF">2012-10-08T06:52:41Z</dcterms:created>
  <dcterms:modified xsi:type="dcterms:W3CDTF">2016-11-29T10:14:05Z</dcterms:modified>
</cp:coreProperties>
</file>