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>
        <p:scale>
          <a:sx n="101" d="100"/>
          <a:sy n="101" d="100"/>
        </p:scale>
        <p:origin x="-7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29.11.2016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915817" y="3429000"/>
            <a:ext cx="3960440" cy="3428999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 typeface="Arial" charset="0"/>
              <a:buNone/>
            </a:pPr>
            <a:endParaRPr lang="de-DE" sz="20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>
                <a:ea typeface="Calibri" pitchFamily="34" charset="0"/>
              </a:rPr>
              <a:t>Mag. Ulrike </a:t>
            </a:r>
            <a:endParaRPr lang="de-AT" sz="48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 smtClean="0">
                <a:ea typeface="Calibri" pitchFamily="34" charset="0"/>
              </a:rPr>
              <a:t>KINZER</a:t>
            </a:r>
            <a:endParaRPr lang="de-AT" sz="4800" dirty="0" smtClean="0">
              <a:ea typeface="Calibri" pitchFamily="34" charset="0"/>
            </a:endParaRPr>
          </a:p>
          <a:p>
            <a:pPr algn="l" eaLnBrk="1" hangingPunct="1"/>
            <a:endParaRPr lang="de-AT" sz="4800" dirty="0" smtClean="0">
              <a:ea typeface="Calibri" pitchFamily="34" charset="0"/>
            </a:endParaRPr>
          </a:p>
          <a:p>
            <a:pPr algn="l" eaLnBrk="1" hangingPunct="1"/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>
                <a:ea typeface="Calibri" pitchFamily="34" charset="0"/>
              </a:rPr>
              <a:t>Prof. Mag. Klaus KUMERSBERGER</a:t>
            </a:r>
            <a:endParaRPr lang="de-AT" sz="4800" dirty="0" smtClean="0">
              <a:ea typeface="Calibri" pitchFamily="34" charset="0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443529"/>
            <a:ext cx="2272096" cy="3415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O:\Daten\Fotos\Lehrer\Kinz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433904"/>
            <a:ext cx="2915816" cy="342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11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50</cp:revision>
  <cp:lastPrinted>2012-10-16T12:32:09Z</cp:lastPrinted>
  <dcterms:created xsi:type="dcterms:W3CDTF">2012-10-08T06:52:41Z</dcterms:created>
  <dcterms:modified xsi:type="dcterms:W3CDTF">2016-11-29T10:14:32Z</dcterms:modified>
</cp:coreProperties>
</file>