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>
        <p:scale>
          <a:sx n="101" d="100"/>
          <a:sy n="101" d="100"/>
        </p:scale>
        <p:origin x="-10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03.12.2015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0" y="4077072"/>
            <a:ext cx="6570802" cy="2160239"/>
          </a:xfrm>
        </p:spPr>
        <p:txBody>
          <a:bodyPr>
            <a:normAutofit fontScale="92500"/>
          </a:bodyPr>
          <a:lstStyle/>
          <a:p>
            <a:pPr eaLnBrk="1" hangingPunct="1">
              <a:buFont typeface="Arial" charset="0"/>
              <a:buNone/>
            </a:pPr>
            <a:endParaRPr lang="de-DE" sz="2000" dirty="0" smtClean="0">
              <a:ea typeface="Calibri" pitchFamily="34" charset="0"/>
            </a:endParaRPr>
          </a:p>
          <a:p>
            <a:pPr eaLnBrk="1" hangingPunct="1"/>
            <a:r>
              <a:rPr lang="de-AT" sz="5400" dirty="0" smtClean="0">
                <a:ea typeface="Calibri" pitchFamily="34" charset="0"/>
              </a:rPr>
              <a:t>Abteilungsvorstand</a:t>
            </a:r>
          </a:p>
          <a:p>
            <a:pPr eaLnBrk="1" hangingPunct="1"/>
            <a:r>
              <a:rPr lang="de-AT" sz="5400" dirty="0" smtClean="0">
                <a:ea typeface="Calibri" pitchFamily="34" charset="0"/>
              </a:rPr>
              <a:t>Dr. </a:t>
            </a:r>
            <a:r>
              <a:rPr lang="de-AT" sz="5400" smtClean="0">
                <a:ea typeface="Calibri" pitchFamily="34" charset="0"/>
              </a:rPr>
              <a:t>Hannes </a:t>
            </a:r>
            <a:r>
              <a:rPr lang="de-AT" sz="5400" smtClean="0">
                <a:ea typeface="Calibri" pitchFamily="34" charset="0"/>
              </a:rPr>
              <a:t>SAUERZOPF</a:t>
            </a:r>
            <a:endParaRPr lang="de-AT" sz="5400" dirty="0" smtClean="0">
              <a:ea typeface="Calibri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802" y="3429000"/>
            <a:ext cx="2568123" cy="3429000"/>
          </a:xfrm>
          <a:prstGeom prst="rect">
            <a:avLst/>
          </a:prstGeom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6</Words>
  <Application>Microsoft Office PowerPoint</Application>
  <PresentationFormat>Bildschirmpräsentation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Dactylos</vt:lpstr>
      <vt:lpstr>Elternsprechtag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50</cp:revision>
  <cp:lastPrinted>2012-10-16T12:32:09Z</cp:lastPrinted>
  <dcterms:created xsi:type="dcterms:W3CDTF">2012-10-08T06:52:41Z</dcterms:created>
  <dcterms:modified xsi:type="dcterms:W3CDTF">2015-12-03T10:22:52Z</dcterms:modified>
</cp:coreProperties>
</file>