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102" d="100"/>
          <a:sy n="102" d="100"/>
        </p:scale>
        <p:origin x="7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02.12.2016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195736" y="3429000"/>
            <a:ext cx="4320481" cy="3428999"/>
          </a:xfrm>
        </p:spPr>
        <p:txBody>
          <a:bodyPr>
            <a:normAutofit/>
          </a:bodyPr>
          <a:lstStyle/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Christian ZACHERL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8" name="Picture 4" descr="O:\Daten\Fotos\Lehrer\Zache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11347"/>
            <a:ext cx="2627784" cy="34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2016-12-02T12:32:03Z</dcterms:modified>
</cp:coreProperties>
</file>