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0" r:id="rId2"/>
    <p:sldId id="261" r:id="rId3"/>
    <p:sldId id="266" r:id="rId4"/>
    <p:sldId id="262" r:id="rId5"/>
    <p:sldId id="267" r:id="rId6"/>
    <p:sldId id="265" r:id="rId7"/>
    <p:sldId id="263" r:id="rId8"/>
    <p:sldId id="268" r:id="rId9"/>
    <p:sldId id="269" r:id="rId10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0" autoAdjust="0"/>
    <p:restoredTop sz="93996" autoAdjust="0"/>
  </p:normalViewPr>
  <p:slideViewPr>
    <p:cSldViewPr>
      <p:cViewPr>
        <p:scale>
          <a:sx n="66" d="100"/>
          <a:sy n="66" d="100"/>
        </p:scale>
        <p:origin x="966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7458F-986A-634C-AE96-706E8A43B189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31BC-1F10-274D-9308-07200765D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6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21.06.2017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jp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2" Type="http://schemas.openxmlformats.org/officeDocument/2006/relationships/image" Target="../media/image3.jpe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10" Type="http://schemas.openxmlformats.org/officeDocument/2006/relationships/image" Target="../media/image11.jpg"/><Relationship Id="rId19" Type="http://schemas.openxmlformats.org/officeDocument/2006/relationships/image" Target="../media/image20.jpe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jp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2" Type="http://schemas.openxmlformats.org/officeDocument/2006/relationships/image" Target="../media/image3.jpe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10" Type="http://schemas.openxmlformats.org/officeDocument/2006/relationships/image" Target="../media/image11.jpg"/><Relationship Id="rId19" Type="http://schemas.openxmlformats.org/officeDocument/2006/relationships/image" Target="../media/image20.jpe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496" y="4133843"/>
            <a:ext cx="6912972" cy="218588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endParaRPr lang="de-AT" sz="800" b="1" dirty="0" smtClean="0"/>
          </a:p>
          <a:p>
            <a:pPr>
              <a:spcBef>
                <a:spcPts val="200"/>
              </a:spcBef>
            </a:pPr>
            <a:r>
              <a:rPr lang="de-AT" sz="2800" dirty="0" smtClean="0"/>
              <a:t>Ein Fest für </a:t>
            </a:r>
            <a:r>
              <a:rPr lang="de-AT" sz="2800" dirty="0" err="1" smtClean="0"/>
              <a:t>SchülerInnen</a:t>
            </a:r>
            <a:r>
              <a:rPr lang="de-AT" sz="2800" dirty="0" smtClean="0"/>
              <a:t> und </a:t>
            </a:r>
            <a:r>
              <a:rPr lang="de-AT" sz="2800" dirty="0" err="1" smtClean="0"/>
              <a:t>LehrerInnen</a:t>
            </a:r>
            <a:r>
              <a:rPr lang="de-AT" sz="2800" dirty="0" smtClean="0"/>
              <a:t> der Abteilung für Elektronik und Technische Informatik</a:t>
            </a:r>
          </a:p>
          <a:p>
            <a:pPr>
              <a:spcBef>
                <a:spcPts val="200"/>
              </a:spcBef>
            </a:pPr>
            <a:r>
              <a:rPr lang="de-AT" sz="2800" b="1" dirty="0" smtClean="0"/>
              <a:t>22. 6. 2017</a:t>
            </a:r>
            <a:endParaRPr lang="de-AT" sz="2800" b="1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Culture Day 2017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72" y="352056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4362314"/>
            <a:ext cx="1080000" cy="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2981503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7" y="3501008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60" y="6092382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5226787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55" y="6088913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08" y="60889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5858096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6" y="350100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76" y="3501008"/>
            <a:ext cx="1044000" cy="69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43" y="6104168"/>
            <a:ext cx="1080000" cy="6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830978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68" y="3591252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82" y="6083119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1147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28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1559418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4775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1544509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15023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2337095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" y="805879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549678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469286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6879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07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8899" y="2307860"/>
            <a:ext cx="8229600" cy="761100"/>
          </a:xfrm>
        </p:spPr>
        <p:txBody>
          <a:bodyPr/>
          <a:lstStyle/>
          <a:p>
            <a:r>
              <a:rPr lang="de-DE" dirty="0" smtClean="0"/>
              <a:t>Aktivitäten und Zeiten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63168"/>
              </p:ext>
            </p:extLst>
          </p:nvPr>
        </p:nvGraphicFramePr>
        <p:xfrm>
          <a:off x="-36512" y="3573017"/>
          <a:ext cx="9178224" cy="32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4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Aktivität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Raum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Zeit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Treffpunkt</a:t>
                      </a:r>
                      <a:r>
                        <a:rPr lang="de-D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und -zeit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BetreuerIn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8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Volleyballturnier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Turnsaal 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8:00 </a:t>
                      </a: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ca. 12:00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8:00 im EG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Kumersberger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Kauderer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Wandmalerei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Aufenthaltsraum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8:00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ca. 12:00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kumimoji="0" lang="de-DE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8:30 im Aufenthaltsraum</a:t>
                      </a:r>
                      <a:endParaRPr kumimoji="0" lang="de-DE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2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 - </a:t>
                      </a:r>
                      <a:r>
                        <a:rPr lang="de-DE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Diversity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Filmsaal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9:00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ca. 10:30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 vor Filmsaal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Niedrist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2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Musik und Tänze der AO-Klasse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9:30  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it-IT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10:15</a:t>
                      </a:r>
                    </a:p>
                    <a:p>
                      <a:pPr algn="l" fontAlgn="b"/>
                      <a:r>
                        <a:rPr lang="it-IT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10:30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it-IT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it-IT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9:30, 10:30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Marchi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Buffet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9:00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11:30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8:30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 Buffetraum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Bünger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6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8899" y="2307860"/>
            <a:ext cx="8229600" cy="761100"/>
          </a:xfrm>
        </p:spPr>
        <p:txBody>
          <a:bodyPr/>
          <a:lstStyle/>
          <a:p>
            <a:r>
              <a:rPr lang="de-DE" dirty="0" smtClean="0"/>
              <a:t>Aktivitäten und Zeiten</a:t>
            </a:r>
            <a:endParaRPr lang="de-DE" dirty="0"/>
          </a:p>
        </p:txBody>
      </p:sp>
      <p:sp>
        <p:nvSpPr>
          <p:cNvPr id="5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 fontScale="92500"/>
          </a:bodyPr>
          <a:lstStyle/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smtClean="0"/>
              <a:t>Teilnahme </a:t>
            </a:r>
            <a:r>
              <a:rPr lang="de-AT" sz="2400" dirty="0"/>
              <a:t>l</a:t>
            </a:r>
            <a:r>
              <a:rPr lang="de-AT" sz="2400" dirty="0" smtClean="0"/>
              <a:t>aut Voranmeldung</a:t>
            </a:r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err="1" smtClean="0"/>
              <a:t>SchülerInnen</a:t>
            </a:r>
            <a:r>
              <a:rPr lang="de-AT" sz="2400" dirty="0" smtClean="0"/>
              <a:t>, die sich für nichts angemeldet haben: </a:t>
            </a:r>
          </a:p>
          <a:p>
            <a:pPr marL="800100" lvl="1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000" dirty="0" smtClean="0">
                <a:latin typeface="Calibri" charset="0"/>
                <a:ea typeface="Calibri" charset="0"/>
                <a:cs typeface="Calibri" charset="0"/>
              </a:rPr>
              <a:t>ab 8:30 Volleyball zusehen </a:t>
            </a:r>
          </a:p>
          <a:p>
            <a:pPr marL="800100" lvl="1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000" dirty="0" smtClean="0">
                <a:latin typeface="Calibri" charset="0"/>
                <a:ea typeface="Calibri" charset="0"/>
                <a:cs typeface="Calibri" charset="0"/>
              </a:rPr>
              <a:t>ab 9:30 Besuch der Musik- und Tanzvorführungen</a:t>
            </a:r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smtClean="0"/>
              <a:t>Für </a:t>
            </a:r>
            <a:r>
              <a:rPr lang="de-AT" sz="2400" u="sng" dirty="0" smtClean="0"/>
              <a:t>alle</a:t>
            </a:r>
            <a:r>
              <a:rPr lang="de-AT" sz="2400" dirty="0" smtClean="0"/>
              <a:t> (</a:t>
            </a:r>
            <a:r>
              <a:rPr lang="de-AT" sz="2400" dirty="0" err="1" smtClean="0"/>
              <a:t>SchülerInnen</a:t>
            </a:r>
            <a:r>
              <a:rPr lang="de-AT" sz="2400" dirty="0" smtClean="0"/>
              <a:t> und Lehrerinnen) ist jederzeit zwischendurch der Besuch des Volleyballturniers, der Musik- und Tanzvorführungen oder des Buffets möglich</a:t>
            </a:r>
            <a:endParaRPr lang="de-AT" sz="2400" dirty="0"/>
          </a:p>
          <a:p>
            <a:pPr>
              <a:spcBef>
                <a:spcPts val="200"/>
              </a:spcBef>
            </a:pPr>
            <a:endParaRPr lang="de-AT" sz="2000" dirty="0" smtClean="0"/>
          </a:p>
          <a:p>
            <a:pPr>
              <a:spcBef>
                <a:spcPts val="200"/>
              </a:spcBef>
            </a:pPr>
            <a:endParaRPr lang="de-AT" sz="4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45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2017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Volleyballturnier</a:t>
            </a:r>
            <a:endParaRPr lang="de-AT" sz="4400" dirty="0"/>
          </a:p>
          <a:p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150094" y="3692205"/>
            <a:ext cx="12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Turnsaal 5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3588022"/>
            <a:ext cx="2552700" cy="31877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1" y="4223740"/>
            <a:ext cx="2551982" cy="255198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986" y="4435591"/>
            <a:ext cx="2002320" cy="2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2017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501008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Kreative Wandmalerei</a:t>
            </a:r>
            <a:endParaRPr lang="de-AT" sz="4400" dirty="0"/>
          </a:p>
          <a:p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38164" y="3717032"/>
            <a:ext cx="143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alibri" panose="020F0502020204030204" pitchFamily="34" charset="0"/>
                <a:ea typeface="GungsuhChe" panose="02030609000101010101" pitchFamily="49" charset="-127"/>
              </a:rPr>
              <a:t>Aufenthalts-raum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06" y="4509914"/>
            <a:ext cx="3606800" cy="22479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09542"/>
            <a:ext cx="244878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2017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928992" cy="1008112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de-AT" sz="4400" dirty="0" smtClean="0"/>
              <a:t>Filmvorführung zum Thema </a:t>
            </a:r>
            <a:r>
              <a:rPr lang="de-AT" sz="4400" dirty="0" err="1" smtClean="0"/>
              <a:t>Diversity</a:t>
            </a:r>
            <a:endParaRPr lang="de-AT" sz="4400" dirty="0" smtClean="0"/>
          </a:p>
          <a:p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107504" y="3488227"/>
            <a:ext cx="12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Filmsaal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437112"/>
            <a:ext cx="2524195" cy="2320318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94801"/>
            <a:ext cx="2794031" cy="27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41495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2017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Musik und Tänze der AO-Klasse</a:t>
            </a:r>
            <a:endParaRPr lang="de-AT" sz="4400" dirty="0"/>
          </a:p>
          <a:p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150094" y="3692205"/>
            <a:ext cx="125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</a:t>
            </a:r>
          </a:p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30-0009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417204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2017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01180" y="357366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Buffet der 1. Klassen</a:t>
            </a:r>
            <a:endParaRPr lang="de-AT" sz="4400" dirty="0"/>
          </a:p>
          <a:p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38164" y="3717032"/>
            <a:ext cx="143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</a:t>
            </a:r>
          </a:p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30-0007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t="1894" b="1894"/>
          <a:stretch/>
        </p:blipFill>
        <p:spPr>
          <a:xfrm>
            <a:off x="4427984" y="4625933"/>
            <a:ext cx="4538133" cy="20320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/>
          <a:srcRect t="-1313" b="-1313"/>
          <a:stretch/>
        </p:blipFill>
        <p:spPr>
          <a:xfrm>
            <a:off x="165641" y="4583204"/>
            <a:ext cx="4046319" cy="20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472" y="4253089"/>
            <a:ext cx="7344816" cy="252028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endParaRPr lang="de-AT" sz="800" b="1" dirty="0" smtClean="0"/>
          </a:p>
          <a:p>
            <a:pPr>
              <a:spcBef>
                <a:spcPts val="200"/>
              </a:spcBef>
            </a:pPr>
            <a:r>
              <a:rPr lang="de-AT" sz="4400" dirty="0" smtClean="0"/>
              <a:t>Wir wünschen allen einen schönen Vormittag!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Culture Day 2017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72" y="352056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4362314"/>
            <a:ext cx="1080000" cy="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2981503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7" y="3501008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7" y="603678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5226787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64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5858096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6" y="350100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76" y="3501008"/>
            <a:ext cx="1044000" cy="69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047082"/>
            <a:ext cx="1080000" cy="6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830978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68" y="3591252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32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1147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28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1559418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4775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1544509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15023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2337095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" y="805879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549678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469286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6879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07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90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209</Words>
  <Application>Microsoft Office PowerPoint</Application>
  <PresentationFormat>Bildschirmpräsentation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GungsuhChe</vt:lpstr>
      <vt:lpstr>Mangal</vt:lpstr>
      <vt:lpstr>Perpetua</vt:lpstr>
      <vt:lpstr>Wingdings 2</vt:lpstr>
      <vt:lpstr>Dactylos</vt:lpstr>
      <vt:lpstr>Culture Day 2017</vt:lpstr>
      <vt:lpstr>Aktivitäten und Zeiten</vt:lpstr>
      <vt:lpstr>Aktivitäten und Zeiten</vt:lpstr>
      <vt:lpstr>Culture Day 2017</vt:lpstr>
      <vt:lpstr>Culture Day 2017</vt:lpstr>
      <vt:lpstr>Culture Day 2017</vt:lpstr>
      <vt:lpstr>Culture Day 2017</vt:lpstr>
      <vt:lpstr>Culture Day 2017</vt:lpstr>
      <vt:lpstr>Culture Day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2017-06-21T05:27:31Z</dcterms:modified>
</cp:coreProperties>
</file>